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ExtraBold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gvGSApGFllYl1vBwH6shpklrG+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646D69-BBFB-442B-8121-9D0FF57B8D60}">
  <a:tblStyle styleId="{E2646D69-BBFB-442B-8121-9D0FF57B8D6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ExtraBold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MontserratExtra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0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8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26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5" Type="http://schemas.openxmlformats.org/officeDocument/2006/relationships/image" Target="../media/image37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1424432" cy="724874"/>
            </a:xfrm>
            <a:custGeom>
              <a:rect b="b" l="l" r="r" t="t"/>
              <a:pathLst>
                <a:path extrusionOk="0"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133540" y="20332"/>
              <a:ext cx="1157351" cy="63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-260960" y="-5922333"/>
            <a:ext cx="10600352" cy="9487315"/>
          </a:xfrm>
          <a:custGeom>
            <a:rect b="b" l="l" r="r" t="t"/>
            <a:pathLst>
              <a:path extrusionOk="0" h="9487315" w="10600352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7948608" y="-5944295"/>
            <a:ext cx="10600352" cy="9487315"/>
          </a:xfrm>
          <a:custGeom>
            <a:rect b="b" l="l" r="r" t="t"/>
            <a:pathLst>
              <a:path extrusionOk="0" h="9487315" w="10600352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9" name="Google Shape;89;p1"/>
          <p:cNvGrpSpPr/>
          <p:nvPr/>
        </p:nvGrpSpPr>
        <p:grpSpPr>
          <a:xfrm>
            <a:off x="2130800" y="884051"/>
            <a:ext cx="14026470" cy="8161395"/>
            <a:chOff x="0" y="-38100"/>
            <a:chExt cx="3694190" cy="2059554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3694190" cy="2021454"/>
            </a:xfrm>
            <a:custGeom>
              <a:rect b="b" l="l" r="r" t="t"/>
              <a:pathLst>
                <a:path extrusionOk="0" h="2021454" w="3694190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12730720" y="3498307"/>
            <a:ext cx="6013214" cy="7575702"/>
          </a:xfrm>
          <a:custGeom>
            <a:rect b="b" l="l" r="r" t="t"/>
            <a:pathLst>
              <a:path extrusionOk="0" h="7575702" w="6013214">
                <a:moveTo>
                  <a:pt x="0" y="0"/>
                </a:moveTo>
                <a:lnTo>
                  <a:pt x="6013214" y="0"/>
                </a:lnTo>
                <a:lnTo>
                  <a:pt x="6013214" y="7575703"/>
                </a:lnTo>
                <a:lnTo>
                  <a:pt x="0" y="757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301595" y="3704105"/>
            <a:ext cx="4242623" cy="7593061"/>
          </a:xfrm>
          <a:custGeom>
            <a:rect b="b" l="l" r="r" t="t"/>
            <a:pathLst>
              <a:path extrusionOk="0" h="7593061" w="4242623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"/>
          <p:cNvGrpSpPr/>
          <p:nvPr/>
        </p:nvGrpSpPr>
        <p:grpSpPr>
          <a:xfrm>
            <a:off x="5628825" y="6544249"/>
            <a:ext cx="7030392" cy="2067669"/>
            <a:chOff x="-1" y="0"/>
            <a:chExt cx="1851614" cy="503769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1851613" cy="503769"/>
            </a:xfrm>
            <a:custGeom>
              <a:rect b="b" l="l" r="r" t="t"/>
              <a:pathLst>
                <a:path extrusionOk="0" h="503769" w="1851613">
                  <a:moveTo>
                    <a:pt x="56162" y="0"/>
                  </a:moveTo>
                  <a:lnTo>
                    <a:pt x="1795451" y="0"/>
                  </a:lnTo>
                  <a:cubicBezTo>
                    <a:pt x="1810346" y="0"/>
                    <a:pt x="1824631" y="5917"/>
                    <a:pt x="1835164" y="16449"/>
                  </a:cubicBezTo>
                  <a:cubicBezTo>
                    <a:pt x="1845696" y="26982"/>
                    <a:pt x="1851613" y="41267"/>
                    <a:pt x="1851613" y="56162"/>
                  </a:cubicBezTo>
                  <a:lnTo>
                    <a:pt x="1851613" y="447607"/>
                  </a:lnTo>
                  <a:cubicBezTo>
                    <a:pt x="1851613" y="478624"/>
                    <a:pt x="1826468" y="503769"/>
                    <a:pt x="1795451" y="503769"/>
                  </a:cubicBezTo>
                  <a:lnTo>
                    <a:pt x="56162" y="503769"/>
                  </a:lnTo>
                  <a:cubicBezTo>
                    <a:pt x="25145" y="503769"/>
                    <a:pt x="0" y="478624"/>
                    <a:pt x="0" y="447607"/>
                  </a:cubicBezTo>
                  <a:lnTo>
                    <a:pt x="0" y="56162"/>
                  </a:lnTo>
                  <a:cubicBezTo>
                    <a:pt x="0" y="25145"/>
                    <a:pt x="25145" y="0"/>
                    <a:pt x="56162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-1" y="30724"/>
              <a:ext cx="1851600" cy="4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Lớp: 6A1</a:t>
              </a:r>
              <a:endParaRPr sz="12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Năm học: 2023-2024</a:t>
              </a:r>
              <a:endParaRPr sz="12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GVCN: Nguyễn Thị A</a:t>
              </a:r>
              <a:endParaRPr sz="1200"/>
            </a:p>
          </p:txBody>
        </p:sp>
      </p:grpSp>
      <p:sp>
        <p:nvSpPr>
          <p:cNvPr id="97" name="Google Shape;97;p1"/>
          <p:cNvSpPr txBox="1"/>
          <p:nvPr/>
        </p:nvSpPr>
        <p:spPr>
          <a:xfrm>
            <a:off x="4053962" y="2427506"/>
            <a:ext cx="101802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361" u="none" cap="none" strike="noStrike">
                <a:solidFill>
                  <a:srgbClr val="231F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SƠ KẾT </a:t>
            </a:r>
            <a:endParaRPr sz="80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361" u="none" cap="none" strike="noStrike">
                <a:solidFill>
                  <a:srgbClr val="231F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HỌC KỲ I</a:t>
            </a:r>
            <a:endParaRPr sz="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654327" y="3020375"/>
            <a:ext cx="1052907" cy="1089214"/>
          </a:xfrm>
          <a:custGeom>
            <a:rect b="b" l="l" r="r" t="t"/>
            <a:pathLst>
              <a:path extrusionOk="0" h="1089214" w="1052907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43988" l="-154830" r="-404191" t="-80808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6689634" y="2350241"/>
            <a:ext cx="1037320" cy="950886"/>
          </a:xfrm>
          <a:custGeom>
            <a:rect b="b" l="l" r="r" t="t"/>
            <a:pathLst>
              <a:path extrusionOk="0" h="950886" w="1037320">
                <a:moveTo>
                  <a:pt x="0" y="0"/>
                </a:moveTo>
                <a:lnTo>
                  <a:pt x="1037319" y="0"/>
                </a:lnTo>
                <a:lnTo>
                  <a:pt x="1037319" y="950887"/>
                </a:lnTo>
                <a:lnTo>
                  <a:pt x="0" y="950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80330" l="-195417" r="-350869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 flipH="1" rot="-7435681">
            <a:off x="17822019" y="4326371"/>
            <a:ext cx="709799" cy="1309391"/>
          </a:xfrm>
          <a:custGeom>
            <a:rect b="b" l="l" r="r" t="t"/>
            <a:pathLst>
              <a:path extrusionOk="0" h="1309391" w="709799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 rot="6853097">
            <a:off x="1665501" y="1423267"/>
            <a:ext cx="742193" cy="1369149"/>
          </a:xfrm>
          <a:custGeom>
            <a:rect b="b" l="l" r="r" t="t"/>
            <a:pathLst>
              <a:path extrusionOk="0"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"/>
          <p:cNvSpPr txBox="1"/>
          <p:nvPr/>
        </p:nvSpPr>
        <p:spPr>
          <a:xfrm>
            <a:off x="6473329" y="1812396"/>
            <a:ext cx="5341341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01/01/2024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4620501" y="2936086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"/>
          <p:cNvSpPr/>
          <p:nvPr/>
        </p:nvSpPr>
        <p:spPr>
          <a:xfrm>
            <a:off x="4053962" y="5640960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"/>
          <p:cNvGrpSpPr/>
          <p:nvPr/>
        </p:nvGrpSpPr>
        <p:grpSpPr>
          <a:xfrm>
            <a:off x="-195419" y="7230203"/>
            <a:ext cx="18678839" cy="3239286"/>
            <a:chOff x="0" y="-38100"/>
            <a:chExt cx="4919530" cy="853145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4919530" cy="815045"/>
            </a:xfrm>
            <a:custGeom>
              <a:rect b="b" l="l" r="r" t="t"/>
              <a:pathLst>
                <a:path extrusionOk="0" h="815045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815045"/>
                  </a:lnTo>
                  <a:lnTo>
                    <a:pt x="0" y="815045"/>
                  </a:ln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1" name="Google Shape;111;p2"/>
            <p:cNvSpPr txBox="1"/>
            <p:nvPr/>
          </p:nvSpPr>
          <p:spPr>
            <a:xfrm>
              <a:off x="0" y="-38100"/>
              <a:ext cx="4919530" cy="853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1028700" y="1044907"/>
            <a:ext cx="12898160" cy="8064668"/>
            <a:chOff x="0" y="-38100"/>
            <a:chExt cx="3397046" cy="2124028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3397046" cy="2085928"/>
            </a:xfrm>
            <a:custGeom>
              <a:rect b="b" l="l" r="r" t="t"/>
              <a:pathLst>
                <a:path extrusionOk="0" h="2085928" w="3397046">
                  <a:moveTo>
                    <a:pt x="30612" y="0"/>
                  </a:moveTo>
                  <a:lnTo>
                    <a:pt x="3366434" y="0"/>
                  </a:lnTo>
                  <a:cubicBezTo>
                    <a:pt x="3383341" y="0"/>
                    <a:pt x="3397046" y="13705"/>
                    <a:pt x="3397046" y="30612"/>
                  </a:cubicBezTo>
                  <a:lnTo>
                    <a:pt x="3397046" y="2055316"/>
                  </a:lnTo>
                  <a:cubicBezTo>
                    <a:pt x="3397046" y="2072223"/>
                    <a:pt x="3383341" y="2085928"/>
                    <a:pt x="3366434" y="2085928"/>
                  </a:cubicBezTo>
                  <a:lnTo>
                    <a:pt x="30612" y="2085928"/>
                  </a:lnTo>
                  <a:cubicBezTo>
                    <a:pt x="13705" y="2085928"/>
                    <a:pt x="0" y="2072223"/>
                    <a:pt x="0" y="2055316"/>
                  </a:cubicBezTo>
                  <a:lnTo>
                    <a:pt x="0" y="30612"/>
                  </a:lnTo>
                  <a:cubicBezTo>
                    <a:pt x="0" y="13705"/>
                    <a:pt x="13705" y="0"/>
                    <a:pt x="30612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-38100"/>
              <a:ext cx="3397046" cy="21240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3573212" y="3726857"/>
            <a:ext cx="3627564" cy="1324029"/>
            <a:chOff x="0" y="-57150"/>
            <a:chExt cx="955408" cy="348715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955408" cy="291565"/>
            </a:xfrm>
            <a:custGeom>
              <a:rect b="b" l="l" r="r" t="t"/>
              <a:pathLst>
                <a:path extrusionOk="0" h="291565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182722"/>
                  </a:lnTo>
                  <a:cubicBezTo>
                    <a:pt x="955408" y="242834"/>
                    <a:pt x="906677" y="291565"/>
                    <a:pt x="846564" y="291565"/>
                  </a:cubicBezTo>
                  <a:lnTo>
                    <a:pt x="108844" y="291565"/>
                  </a:lnTo>
                  <a:cubicBezTo>
                    <a:pt x="48731" y="291565"/>
                    <a:pt x="0" y="242834"/>
                    <a:pt x="0" y="182722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0" y="-57150"/>
              <a:ext cx="955408" cy="348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Đánh giá chung </a:t>
              </a:r>
              <a:endParaRPr/>
            </a:p>
          </p:txBody>
        </p:sp>
      </p:grpSp>
      <p:sp>
        <p:nvSpPr>
          <p:cNvPr id="118" name="Google Shape;118;p2"/>
          <p:cNvSpPr/>
          <p:nvPr/>
        </p:nvSpPr>
        <p:spPr>
          <a:xfrm>
            <a:off x="13400407" y="2293091"/>
            <a:ext cx="4635447" cy="8270104"/>
          </a:xfrm>
          <a:custGeom>
            <a:rect b="b" l="l" r="r" t="t"/>
            <a:pathLst>
              <a:path extrusionOk="0" h="8270104" w="4635447">
                <a:moveTo>
                  <a:pt x="0" y="0"/>
                </a:moveTo>
                <a:lnTo>
                  <a:pt x="4635447" y="0"/>
                </a:lnTo>
                <a:lnTo>
                  <a:pt x="4635447" y="8270104"/>
                </a:lnTo>
                <a:lnTo>
                  <a:pt x="0" y="8270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474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16243289" y="790780"/>
            <a:ext cx="1395615" cy="1214143"/>
          </a:xfrm>
          <a:custGeom>
            <a:rect b="b" l="l" r="r" t="t"/>
            <a:pathLst>
              <a:path extrusionOk="0" h="1214143" w="1395615">
                <a:moveTo>
                  <a:pt x="0" y="0"/>
                </a:moveTo>
                <a:lnTo>
                  <a:pt x="1395614" y="0"/>
                </a:lnTo>
                <a:lnTo>
                  <a:pt x="1395614" y="1214143"/>
                </a:lnTo>
                <a:lnTo>
                  <a:pt x="0" y="1214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82948" l="-390879" r="-66969" t="-53923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 flipH="1" rot="-3874597">
            <a:off x="673800" y="1823939"/>
            <a:ext cx="709799" cy="1309391"/>
          </a:xfrm>
          <a:custGeom>
            <a:rect b="b" l="l" r="r" t="t"/>
            <a:pathLst>
              <a:path extrusionOk="0" h="1309391" w="709799">
                <a:moveTo>
                  <a:pt x="0" y="1309391"/>
                </a:moveTo>
                <a:lnTo>
                  <a:pt x="709800" y="1309391"/>
                </a:lnTo>
                <a:lnTo>
                  <a:pt x="709800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 rot="4263341">
            <a:off x="13555764" y="7458272"/>
            <a:ext cx="742193" cy="1369149"/>
          </a:xfrm>
          <a:custGeom>
            <a:rect b="b" l="l" r="r" t="t"/>
            <a:pathLst>
              <a:path extrusionOk="0"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2"/>
          <p:cNvSpPr txBox="1"/>
          <p:nvPr/>
        </p:nvSpPr>
        <p:spPr>
          <a:xfrm>
            <a:off x="2911152" y="2177678"/>
            <a:ext cx="9133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NỘI DUNG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3" name="Google Shape;123;p2"/>
          <p:cNvGrpSpPr/>
          <p:nvPr/>
        </p:nvGrpSpPr>
        <p:grpSpPr>
          <a:xfrm>
            <a:off x="8997321" y="3835357"/>
            <a:ext cx="3627913" cy="1323592"/>
            <a:chOff x="0" y="-28574"/>
            <a:chExt cx="955500" cy="348600"/>
          </a:xfrm>
        </p:grpSpPr>
        <p:sp>
          <p:nvSpPr>
            <p:cNvPr id="124" name="Google Shape;124;p2"/>
            <p:cNvSpPr/>
            <p:nvPr/>
          </p:nvSpPr>
          <p:spPr>
            <a:xfrm>
              <a:off x="0" y="0"/>
              <a:ext cx="955408" cy="291565"/>
            </a:xfrm>
            <a:custGeom>
              <a:rect b="b" l="l" r="r" t="t"/>
              <a:pathLst>
                <a:path extrusionOk="0" h="291565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182722"/>
                  </a:lnTo>
                  <a:cubicBezTo>
                    <a:pt x="955408" y="242834"/>
                    <a:pt x="906677" y="291565"/>
                    <a:pt x="846564" y="291565"/>
                  </a:cubicBezTo>
                  <a:lnTo>
                    <a:pt x="108844" y="291565"/>
                  </a:lnTo>
                  <a:cubicBezTo>
                    <a:pt x="48731" y="291565"/>
                    <a:pt x="0" y="242834"/>
                    <a:pt x="0" y="182722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0" y="-28574"/>
              <a:ext cx="955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Hạn chế cần cải thiện</a:t>
              </a: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3573212" y="5283149"/>
            <a:ext cx="3627913" cy="1323592"/>
            <a:chOff x="0" y="-28574"/>
            <a:chExt cx="955500" cy="348600"/>
          </a:xfrm>
        </p:grpSpPr>
        <p:sp>
          <p:nvSpPr>
            <p:cNvPr id="127" name="Google Shape;127;p2"/>
            <p:cNvSpPr/>
            <p:nvPr/>
          </p:nvSpPr>
          <p:spPr>
            <a:xfrm>
              <a:off x="0" y="0"/>
              <a:ext cx="955408" cy="291565"/>
            </a:xfrm>
            <a:custGeom>
              <a:rect b="b" l="l" r="r" t="t"/>
              <a:pathLst>
                <a:path extrusionOk="0" h="291565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182722"/>
                  </a:lnTo>
                  <a:cubicBezTo>
                    <a:pt x="955408" y="242834"/>
                    <a:pt x="906677" y="291565"/>
                    <a:pt x="846564" y="291565"/>
                  </a:cubicBezTo>
                  <a:lnTo>
                    <a:pt x="108844" y="291565"/>
                  </a:lnTo>
                  <a:cubicBezTo>
                    <a:pt x="48731" y="291565"/>
                    <a:pt x="0" y="242834"/>
                    <a:pt x="0" y="182722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0" y="-28574"/>
              <a:ext cx="955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Thành tích học tập</a:t>
              </a: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8997321" y="5283148"/>
            <a:ext cx="3627938" cy="1323599"/>
            <a:chOff x="0" y="-28574"/>
            <a:chExt cx="955500" cy="348600"/>
          </a:xfrm>
        </p:grpSpPr>
        <p:sp>
          <p:nvSpPr>
            <p:cNvPr id="130" name="Google Shape;130;p2"/>
            <p:cNvSpPr/>
            <p:nvPr/>
          </p:nvSpPr>
          <p:spPr>
            <a:xfrm>
              <a:off x="0" y="0"/>
              <a:ext cx="955408" cy="291565"/>
            </a:xfrm>
            <a:custGeom>
              <a:rect b="b" l="l" r="r" t="t"/>
              <a:pathLst>
                <a:path extrusionOk="0" h="291565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182722"/>
                  </a:lnTo>
                  <a:cubicBezTo>
                    <a:pt x="955408" y="242834"/>
                    <a:pt x="906677" y="291565"/>
                    <a:pt x="846564" y="291565"/>
                  </a:cubicBezTo>
                  <a:lnTo>
                    <a:pt x="108844" y="291565"/>
                  </a:lnTo>
                  <a:cubicBezTo>
                    <a:pt x="48731" y="291565"/>
                    <a:pt x="0" y="242834"/>
                    <a:pt x="0" y="182722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0" y="-28574"/>
              <a:ext cx="955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Kế hoạch cho kỳ tới</a:t>
              </a:r>
              <a:endParaRPr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3573212" y="6712853"/>
            <a:ext cx="3627913" cy="1422687"/>
            <a:chOff x="0" y="-28574"/>
            <a:chExt cx="955500" cy="374700"/>
          </a:xfrm>
        </p:grpSpPr>
        <p:sp>
          <p:nvSpPr>
            <p:cNvPr id="133" name="Google Shape;133;p2"/>
            <p:cNvSpPr/>
            <p:nvPr/>
          </p:nvSpPr>
          <p:spPr>
            <a:xfrm>
              <a:off x="0" y="0"/>
              <a:ext cx="955408" cy="317561"/>
            </a:xfrm>
            <a:custGeom>
              <a:rect b="b" l="l" r="r" t="t"/>
              <a:pathLst>
                <a:path extrusionOk="0" h="317561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208717"/>
                  </a:lnTo>
                  <a:cubicBezTo>
                    <a:pt x="955408" y="268830"/>
                    <a:pt x="906677" y="317561"/>
                    <a:pt x="846564" y="317561"/>
                  </a:cubicBezTo>
                  <a:lnTo>
                    <a:pt x="108844" y="317561"/>
                  </a:lnTo>
                  <a:cubicBezTo>
                    <a:pt x="48731" y="317561"/>
                    <a:pt x="0" y="268830"/>
                    <a:pt x="0" y="208717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0" y="-28574"/>
              <a:ext cx="955500" cy="37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Thành tích các hoạt động khác</a:t>
              </a: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997321" y="6730952"/>
            <a:ext cx="3627938" cy="1323599"/>
            <a:chOff x="0" y="-23807"/>
            <a:chExt cx="955500" cy="348600"/>
          </a:xfrm>
        </p:grpSpPr>
        <p:sp>
          <p:nvSpPr>
            <p:cNvPr id="136" name="Google Shape;136;p2"/>
            <p:cNvSpPr/>
            <p:nvPr/>
          </p:nvSpPr>
          <p:spPr>
            <a:xfrm>
              <a:off x="0" y="0"/>
              <a:ext cx="955408" cy="291565"/>
            </a:xfrm>
            <a:custGeom>
              <a:rect b="b" l="l" r="r" t="t"/>
              <a:pathLst>
                <a:path extrusionOk="0" h="291565" w="955408">
                  <a:moveTo>
                    <a:pt x="108844" y="0"/>
                  </a:moveTo>
                  <a:lnTo>
                    <a:pt x="846564" y="0"/>
                  </a:lnTo>
                  <a:cubicBezTo>
                    <a:pt x="906677" y="0"/>
                    <a:pt x="955408" y="48731"/>
                    <a:pt x="955408" y="108844"/>
                  </a:cubicBezTo>
                  <a:lnTo>
                    <a:pt x="955408" y="182722"/>
                  </a:lnTo>
                  <a:cubicBezTo>
                    <a:pt x="955408" y="242834"/>
                    <a:pt x="906677" y="291565"/>
                    <a:pt x="846564" y="291565"/>
                  </a:cubicBezTo>
                  <a:lnTo>
                    <a:pt x="108844" y="291565"/>
                  </a:lnTo>
                  <a:cubicBezTo>
                    <a:pt x="48731" y="291565"/>
                    <a:pt x="0" y="242834"/>
                    <a:pt x="0" y="182722"/>
                  </a:cubicBezTo>
                  <a:lnTo>
                    <a:pt x="0" y="108844"/>
                  </a:lnTo>
                  <a:cubicBezTo>
                    <a:pt x="0" y="48731"/>
                    <a:pt x="48731" y="0"/>
                    <a:pt x="108844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0" y="-23807"/>
              <a:ext cx="955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Tổng kết</a:t>
              </a: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2330675" y="3726857"/>
            <a:ext cx="1118711" cy="1324029"/>
            <a:chOff x="0" y="-57150"/>
            <a:chExt cx="294640" cy="348715"/>
          </a:xfrm>
        </p:grpSpPr>
        <p:sp>
          <p:nvSpPr>
            <p:cNvPr id="139" name="Google Shape;139;p2"/>
            <p:cNvSpPr/>
            <p:nvPr/>
          </p:nvSpPr>
          <p:spPr>
            <a:xfrm>
              <a:off x="0" y="0"/>
              <a:ext cx="294640" cy="291565"/>
            </a:xfrm>
            <a:custGeom>
              <a:rect b="b" l="l" r="r" t="t"/>
              <a:pathLst>
                <a:path extrusionOk="0"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0" y="-57150"/>
              <a:ext cx="294640" cy="348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01</a:t>
              </a: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330675" y="5282936"/>
            <a:ext cx="1118711" cy="1323592"/>
            <a:chOff x="0" y="-28630"/>
            <a:chExt cx="294640" cy="348600"/>
          </a:xfrm>
        </p:grpSpPr>
        <p:sp>
          <p:nvSpPr>
            <p:cNvPr id="142" name="Google Shape;142;p2"/>
            <p:cNvSpPr/>
            <p:nvPr/>
          </p:nvSpPr>
          <p:spPr>
            <a:xfrm>
              <a:off x="0" y="0"/>
              <a:ext cx="294640" cy="291565"/>
            </a:xfrm>
            <a:custGeom>
              <a:rect b="b" l="l" r="r" t="t"/>
              <a:pathLst>
                <a:path extrusionOk="0"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 txBox="1"/>
            <p:nvPr/>
          </p:nvSpPr>
          <p:spPr>
            <a:xfrm>
              <a:off x="0" y="-28630"/>
              <a:ext cx="29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02</a:t>
              </a: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2330675" y="6712628"/>
            <a:ext cx="1128559" cy="1323592"/>
            <a:chOff x="0" y="-28633"/>
            <a:chExt cx="297234" cy="348600"/>
          </a:xfrm>
        </p:grpSpPr>
        <p:sp>
          <p:nvSpPr>
            <p:cNvPr id="145" name="Google Shape;145;p2"/>
            <p:cNvSpPr/>
            <p:nvPr/>
          </p:nvSpPr>
          <p:spPr>
            <a:xfrm>
              <a:off x="0" y="0"/>
              <a:ext cx="294640" cy="291565"/>
            </a:xfrm>
            <a:custGeom>
              <a:rect b="b" l="l" r="r" t="t"/>
              <a:pathLst>
                <a:path extrusionOk="0"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 txBox="1"/>
            <p:nvPr/>
          </p:nvSpPr>
          <p:spPr>
            <a:xfrm>
              <a:off x="2634" y="-28633"/>
              <a:ext cx="29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03</a:t>
              </a:r>
              <a:endParaRPr/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7754785" y="3853007"/>
            <a:ext cx="1118711" cy="1323592"/>
            <a:chOff x="0" y="-23926"/>
            <a:chExt cx="294640" cy="348600"/>
          </a:xfrm>
        </p:grpSpPr>
        <p:sp>
          <p:nvSpPr>
            <p:cNvPr id="148" name="Google Shape;148;p2"/>
            <p:cNvSpPr/>
            <p:nvPr/>
          </p:nvSpPr>
          <p:spPr>
            <a:xfrm>
              <a:off x="0" y="0"/>
              <a:ext cx="294640" cy="291565"/>
            </a:xfrm>
            <a:custGeom>
              <a:rect b="b" l="l" r="r" t="t"/>
              <a:pathLst>
                <a:path extrusionOk="0"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0" y="-23926"/>
              <a:ext cx="29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04</a:t>
              </a:r>
              <a:endParaRPr/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7754785" y="5283149"/>
            <a:ext cx="1118711" cy="1323592"/>
            <a:chOff x="0" y="-28574"/>
            <a:chExt cx="294640" cy="348600"/>
          </a:xfrm>
        </p:grpSpPr>
        <p:sp>
          <p:nvSpPr>
            <p:cNvPr id="151" name="Google Shape;151;p2"/>
            <p:cNvSpPr/>
            <p:nvPr/>
          </p:nvSpPr>
          <p:spPr>
            <a:xfrm>
              <a:off x="0" y="0"/>
              <a:ext cx="294640" cy="291565"/>
            </a:xfrm>
            <a:custGeom>
              <a:rect b="b" l="l" r="r" t="t"/>
              <a:pathLst>
                <a:path extrusionOk="0"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 txBox="1"/>
            <p:nvPr/>
          </p:nvSpPr>
          <p:spPr>
            <a:xfrm>
              <a:off x="0" y="-28574"/>
              <a:ext cx="29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05</a:t>
              </a:r>
              <a:endParaRPr/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7744798" y="6712852"/>
            <a:ext cx="1128706" cy="1323599"/>
            <a:chOff x="-2630" y="-28574"/>
            <a:chExt cx="297270" cy="348600"/>
          </a:xfrm>
        </p:grpSpPr>
        <p:sp>
          <p:nvSpPr>
            <p:cNvPr id="154" name="Google Shape;154;p2"/>
            <p:cNvSpPr/>
            <p:nvPr/>
          </p:nvSpPr>
          <p:spPr>
            <a:xfrm>
              <a:off x="0" y="0"/>
              <a:ext cx="294640" cy="291565"/>
            </a:xfrm>
            <a:custGeom>
              <a:rect b="b" l="l" r="r" t="t"/>
              <a:pathLst>
                <a:path extrusionOk="0" h="291565" w="294640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 txBox="1"/>
            <p:nvPr/>
          </p:nvSpPr>
          <p:spPr>
            <a:xfrm>
              <a:off x="-2630" y="-28574"/>
              <a:ext cx="29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06</a:t>
              </a:r>
              <a:endParaRPr/>
            </a:p>
          </p:txBody>
        </p:sp>
      </p:grpSp>
      <p:sp>
        <p:nvSpPr>
          <p:cNvPr id="156" name="Google Shape;156;p2"/>
          <p:cNvSpPr/>
          <p:nvPr/>
        </p:nvSpPr>
        <p:spPr>
          <a:xfrm>
            <a:off x="14694831" y="1710615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3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162" name="Google Shape;162;p3"/>
            <p:cNvSpPr/>
            <p:nvPr/>
          </p:nvSpPr>
          <p:spPr>
            <a:xfrm>
              <a:off x="0" y="0"/>
              <a:ext cx="1424432" cy="724874"/>
            </a:xfrm>
            <a:custGeom>
              <a:rect b="b" l="l" r="r" t="t"/>
              <a:pathLst>
                <a:path extrusionOk="0" h="724874" w="1424432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133540" y="20332"/>
              <a:ext cx="1157351" cy="63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2695453" y="1814748"/>
            <a:ext cx="12897098" cy="7443552"/>
            <a:chOff x="0" y="-38100"/>
            <a:chExt cx="3396766" cy="1960442"/>
          </a:xfrm>
        </p:grpSpPr>
        <p:sp>
          <p:nvSpPr>
            <p:cNvPr id="165" name="Google Shape;165;p3"/>
            <p:cNvSpPr/>
            <p:nvPr/>
          </p:nvSpPr>
          <p:spPr>
            <a:xfrm>
              <a:off x="0" y="0"/>
              <a:ext cx="3396766" cy="1922342"/>
            </a:xfrm>
            <a:custGeom>
              <a:rect b="b" l="l" r="r" t="t"/>
              <a:pathLst>
                <a:path extrusionOk="0" h="1922342" w="3396766">
                  <a:moveTo>
                    <a:pt x="30614" y="0"/>
                  </a:moveTo>
                  <a:lnTo>
                    <a:pt x="3366151" y="0"/>
                  </a:lnTo>
                  <a:cubicBezTo>
                    <a:pt x="3374270" y="0"/>
                    <a:pt x="3382058" y="3225"/>
                    <a:pt x="3387799" y="8967"/>
                  </a:cubicBezTo>
                  <a:cubicBezTo>
                    <a:pt x="3393540" y="14708"/>
                    <a:pt x="3396766" y="22495"/>
                    <a:pt x="3396766" y="30614"/>
                  </a:cubicBezTo>
                  <a:lnTo>
                    <a:pt x="3396766" y="1891727"/>
                  </a:lnTo>
                  <a:cubicBezTo>
                    <a:pt x="3396766" y="1899847"/>
                    <a:pt x="3393540" y="1907634"/>
                    <a:pt x="3387799" y="1913375"/>
                  </a:cubicBezTo>
                  <a:cubicBezTo>
                    <a:pt x="3382058" y="1919116"/>
                    <a:pt x="3374270" y="1922342"/>
                    <a:pt x="3366151" y="1922342"/>
                  </a:cubicBezTo>
                  <a:lnTo>
                    <a:pt x="30614" y="1922342"/>
                  </a:lnTo>
                  <a:cubicBezTo>
                    <a:pt x="13707" y="1922342"/>
                    <a:pt x="0" y="1908635"/>
                    <a:pt x="0" y="1891727"/>
                  </a:cubicBezTo>
                  <a:lnTo>
                    <a:pt x="0" y="30614"/>
                  </a:lnTo>
                  <a:cubicBezTo>
                    <a:pt x="0" y="13707"/>
                    <a:pt x="13707" y="0"/>
                    <a:pt x="3061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0" y="-38100"/>
              <a:ext cx="3396765" cy="196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3"/>
          <p:cNvSpPr/>
          <p:nvPr/>
        </p:nvSpPr>
        <p:spPr>
          <a:xfrm rot="707461">
            <a:off x="14875696" y="5332135"/>
            <a:ext cx="2092460" cy="3065644"/>
          </a:xfrm>
          <a:custGeom>
            <a:rect b="b" l="l" r="r" t="t"/>
            <a:pathLst>
              <a:path extrusionOk="0" h="3065644" w="2092460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78183" l="-507902" r="0" t="-102493"/>
            </a:stretch>
          </a:blipFill>
          <a:ln>
            <a:noFill/>
          </a:ln>
        </p:spPr>
      </p:sp>
      <p:sp>
        <p:nvSpPr>
          <p:cNvPr id="168" name="Google Shape;168;p3"/>
          <p:cNvSpPr/>
          <p:nvPr/>
        </p:nvSpPr>
        <p:spPr>
          <a:xfrm rot="4263341">
            <a:off x="16694020" y="3068126"/>
            <a:ext cx="742193" cy="1369149"/>
          </a:xfrm>
          <a:custGeom>
            <a:rect b="b" l="l" r="r" t="t"/>
            <a:pathLst>
              <a:path extrusionOk="0"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9" name="Google Shape;169;p3"/>
          <p:cNvGrpSpPr/>
          <p:nvPr/>
        </p:nvGrpSpPr>
        <p:grpSpPr>
          <a:xfrm>
            <a:off x="4945358" y="884039"/>
            <a:ext cx="8397285" cy="2196190"/>
            <a:chOff x="0" y="-38100"/>
            <a:chExt cx="2211631" cy="578420"/>
          </a:xfrm>
        </p:grpSpPr>
        <p:sp>
          <p:nvSpPr>
            <p:cNvPr id="170" name="Google Shape;170;p3"/>
            <p:cNvSpPr/>
            <p:nvPr/>
          </p:nvSpPr>
          <p:spPr>
            <a:xfrm>
              <a:off x="0" y="0"/>
              <a:ext cx="2211631" cy="540320"/>
            </a:xfrm>
            <a:custGeom>
              <a:rect b="b" l="l" r="r" t="t"/>
              <a:pathLst>
                <a:path extrusionOk="0" h="540320" w="2211631">
                  <a:moveTo>
                    <a:pt x="47020" y="0"/>
                  </a:moveTo>
                  <a:lnTo>
                    <a:pt x="2164611" y="0"/>
                  </a:lnTo>
                  <a:cubicBezTo>
                    <a:pt x="2190579" y="0"/>
                    <a:pt x="2211631" y="21051"/>
                    <a:pt x="2211631" y="47020"/>
                  </a:cubicBezTo>
                  <a:lnTo>
                    <a:pt x="2211631" y="493301"/>
                  </a:lnTo>
                  <a:cubicBezTo>
                    <a:pt x="2211631" y="519269"/>
                    <a:pt x="2190579" y="540320"/>
                    <a:pt x="2164611" y="540320"/>
                  </a:cubicBezTo>
                  <a:lnTo>
                    <a:pt x="47020" y="540320"/>
                  </a:lnTo>
                  <a:cubicBezTo>
                    <a:pt x="21051" y="540320"/>
                    <a:pt x="0" y="519269"/>
                    <a:pt x="0" y="493301"/>
                  </a:cubicBezTo>
                  <a:lnTo>
                    <a:pt x="0" y="47020"/>
                  </a:lnTo>
                  <a:cubicBezTo>
                    <a:pt x="0" y="21051"/>
                    <a:pt x="21051" y="0"/>
                    <a:pt x="47020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0" y="-38100"/>
              <a:ext cx="2211631" cy="578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4195719" y="3752892"/>
            <a:ext cx="4828555" cy="2288485"/>
            <a:chOff x="0" y="-57150"/>
            <a:chExt cx="1271718" cy="602729"/>
          </a:xfrm>
        </p:grpSpPr>
        <p:sp>
          <p:nvSpPr>
            <p:cNvPr id="173" name="Google Shape;173;p3"/>
            <p:cNvSpPr/>
            <p:nvPr/>
          </p:nvSpPr>
          <p:spPr>
            <a:xfrm>
              <a:off x="0" y="0"/>
              <a:ext cx="1271718" cy="545579"/>
            </a:xfrm>
            <a:custGeom>
              <a:rect b="b" l="l" r="r" t="t"/>
              <a:pathLst>
                <a:path extrusionOk="0" h="545579" w="1271718">
                  <a:moveTo>
                    <a:pt x="48101" y="0"/>
                  </a:moveTo>
                  <a:lnTo>
                    <a:pt x="1223617" y="0"/>
                  </a:lnTo>
                  <a:cubicBezTo>
                    <a:pt x="1250183" y="0"/>
                    <a:pt x="1271718" y="21535"/>
                    <a:pt x="1271718" y="48101"/>
                  </a:cubicBezTo>
                  <a:lnTo>
                    <a:pt x="1271718" y="497478"/>
                  </a:lnTo>
                  <a:cubicBezTo>
                    <a:pt x="1271718" y="510235"/>
                    <a:pt x="1266650" y="522470"/>
                    <a:pt x="1257630" y="531490"/>
                  </a:cubicBezTo>
                  <a:cubicBezTo>
                    <a:pt x="1248609" y="540511"/>
                    <a:pt x="1236374" y="545579"/>
                    <a:pt x="1223617" y="545579"/>
                  </a:cubicBezTo>
                  <a:lnTo>
                    <a:pt x="48101" y="545579"/>
                  </a:lnTo>
                  <a:cubicBezTo>
                    <a:pt x="21535" y="545579"/>
                    <a:pt x="0" y="524043"/>
                    <a:pt x="0" y="497478"/>
                  </a:cubicBezTo>
                  <a:lnTo>
                    <a:pt x="0" y="48101"/>
                  </a:lnTo>
                  <a:cubicBezTo>
                    <a:pt x="0" y="35344"/>
                    <a:pt x="5068" y="23109"/>
                    <a:pt x="14088" y="14088"/>
                  </a:cubicBezTo>
                  <a:cubicBezTo>
                    <a:pt x="23109" y="5068"/>
                    <a:pt x="35344" y="0"/>
                    <a:pt x="4810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0" y="-57150"/>
              <a:ext cx="1271718" cy="602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Điểm tổng kết trung bình</a:t>
              </a:r>
              <a:endParaRPr/>
            </a:p>
            <a:p>
              <a:pPr indent="0" lvl="0" marL="0" marR="0" rtl="0" algn="ctr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999" u="none" cap="none" strike="noStrike">
                  <a:solidFill>
                    <a:srgbClr val="FF3131"/>
                  </a:solidFill>
                  <a:latin typeface="Nunito"/>
                  <a:ea typeface="Nunito"/>
                  <a:cs typeface="Nunito"/>
                  <a:sym typeface="Nunito"/>
                </a:rPr>
                <a:t>7.5</a:t>
              </a: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9263726" y="3752892"/>
            <a:ext cx="4828555" cy="4616307"/>
            <a:chOff x="0" y="-57150"/>
            <a:chExt cx="1271718" cy="1215818"/>
          </a:xfrm>
        </p:grpSpPr>
        <p:sp>
          <p:nvSpPr>
            <p:cNvPr id="176" name="Google Shape;176;p3"/>
            <p:cNvSpPr/>
            <p:nvPr/>
          </p:nvSpPr>
          <p:spPr>
            <a:xfrm>
              <a:off x="0" y="0"/>
              <a:ext cx="1271718" cy="1158668"/>
            </a:xfrm>
            <a:custGeom>
              <a:rect b="b" l="l" r="r" t="t"/>
              <a:pathLst>
                <a:path extrusionOk="0" h="1158668" w="1271718">
                  <a:moveTo>
                    <a:pt x="48101" y="0"/>
                  </a:moveTo>
                  <a:lnTo>
                    <a:pt x="1223617" y="0"/>
                  </a:lnTo>
                  <a:cubicBezTo>
                    <a:pt x="1250183" y="0"/>
                    <a:pt x="1271718" y="21535"/>
                    <a:pt x="1271718" y="48101"/>
                  </a:cubicBezTo>
                  <a:lnTo>
                    <a:pt x="1271718" y="1110567"/>
                  </a:lnTo>
                  <a:cubicBezTo>
                    <a:pt x="1271718" y="1123324"/>
                    <a:pt x="1266650" y="1135559"/>
                    <a:pt x="1257630" y="1144579"/>
                  </a:cubicBezTo>
                  <a:cubicBezTo>
                    <a:pt x="1248609" y="1153600"/>
                    <a:pt x="1236374" y="1158668"/>
                    <a:pt x="1223617" y="1158668"/>
                  </a:cubicBezTo>
                  <a:lnTo>
                    <a:pt x="48101" y="1158668"/>
                  </a:lnTo>
                  <a:cubicBezTo>
                    <a:pt x="35344" y="1158668"/>
                    <a:pt x="23109" y="1153600"/>
                    <a:pt x="14088" y="1144579"/>
                  </a:cubicBezTo>
                  <a:cubicBezTo>
                    <a:pt x="5068" y="1135559"/>
                    <a:pt x="0" y="1123324"/>
                    <a:pt x="0" y="1110567"/>
                  </a:cubicBezTo>
                  <a:lnTo>
                    <a:pt x="0" y="48101"/>
                  </a:lnTo>
                  <a:cubicBezTo>
                    <a:pt x="0" y="35344"/>
                    <a:pt x="5068" y="23109"/>
                    <a:pt x="14088" y="14088"/>
                  </a:cubicBezTo>
                  <a:cubicBezTo>
                    <a:pt x="23109" y="5068"/>
                    <a:pt x="35344" y="0"/>
                    <a:pt x="4810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0" y="-57150"/>
              <a:ext cx="1271718" cy="1215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Học lực</a:t>
              </a:r>
              <a:endParaRPr b="1" i="0" sz="2799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99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99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99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99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99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4195719" y="6297705"/>
            <a:ext cx="4828555" cy="2196338"/>
            <a:chOff x="0" y="0"/>
            <a:chExt cx="1271718" cy="578459"/>
          </a:xfrm>
        </p:grpSpPr>
        <p:sp>
          <p:nvSpPr>
            <p:cNvPr id="179" name="Google Shape;179;p3"/>
            <p:cNvSpPr/>
            <p:nvPr/>
          </p:nvSpPr>
          <p:spPr>
            <a:xfrm>
              <a:off x="0" y="0"/>
              <a:ext cx="1271718" cy="578459"/>
            </a:xfrm>
            <a:custGeom>
              <a:rect b="b" l="l" r="r" t="t"/>
              <a:pathLst>
                <a:path extrusionOk="0" h="578459" w="1271718">
                  <a:moveTo>
                    <a:pt x="48101" y="0"/>
                  </a:moveTo>
                  <a:lnTo>
                    <a:pt x="1223617" y="0"/>
                  </a:lnTo>
                  <a:cubicBezTo>
                    <a:pt x="1250183" y="0"/>
                    <a:pt x="1271718" y="21535"/>
                    <a:pt x="1271718" y="48101"/>
                  </a:cubicBezTo>
                  <a:lnTo>
                    <a:pt x="1271718" y="530359"/>
                  </a:lnTo>
                  <a:cubicBezTo>
                    <a:pt x="1271718" y="543116"/>
                    <a:pt x="1266650" y="555350"/>
                    <a:pt x="1257630" y="564371"/>
                  </a:cubicBezTo>
                  <a:cubicBezTo>
                    <a:pt x="1248609" y="573392"/>
                    <a:pt x="1236374" y="578459"/>
                    <a:pt x="1223617" y="578459"/>
                  </a:cubicBezTo>
                  <a:lnTo>
                    <a:pt x="48101" y="578459"/>
                  </a:lnTo>
                  <a:cubicBezTo>
                    <a:pt x="35344" y="578459"/>
                    <a:pt x="23109" y="573392"/>
                    <a:pt x="14088" y="564371"/>
                  </a:cubicBezTo>
                  <a:cubicBezTo>
                    <a:pt x="5068" y="555350"/>
                    <a:pt x="0" y="543116"/>
                    <a:pt x="0" y="530359"/>
                  </a:cubicBezTo>
                  <a:lnTo>
                    <a:pt x="0" y="48101"/>
                  </a:lnTo>
                  <a:cubicBezTo>
                    <a:pt x="0" y="35344"/>
                    <a:pt x="5068" y="23109"/>
                    <a:pt x="14088" y="14088"/>
                  </a:cubicBezTo>
                  <a:cubicBezTo>
                    <a:pt x="23109" y="5068"/>
                    <a:pt x="35344" y="0"/>
                    <a:pt x="4810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2" y="59172"/>
              <a:ext cx="1271700" cy="4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Hạnh kiểm</a:t>
              </a:r>
              <a:endParaRPr/>
            </a:p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Hầu hết lớp đạt Hạnh kiểm giỏi, chỉ có ... bạn hạnh kiểm khá và ... bạn yếu</a:t>
              </a:r>
              <a:endParaRPr/>
            </a:p>
          </p:txBody>
        </p:sp>
      </p:grpSp>
      <p:sp>
        <p:nvSpPr>
          <p:cNvPr id="181" name="Google Shape;181;p3"/>
          <p:cNvSpPr/>
          <p:nvPr/>
        </p:nvSpPr>
        <p:spPr>
          <a:xfrm flipH="1" rot="-4161082">
            <a:off x="657604" y="5220687"/>
            <a:ext cx="742193" cy="1369149"/>
          </a:xfrm>
          <a:custGeom>
            <a:rect b="b" l="l" r="r" t="t"/>
            <a:pathLst>
              <a:path extrusionOk="0" h="1369149" w="742193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3"/>
          <p:cNvSpPr/>
          <p:nvPr/>
        </p:nvSpPr>
        <p:spPr>
          <a:xfrm>
            <a:off x="15860339" y="1028700"/>
            <a:ext cx="1204778" cy="1104391"/>
          </a:xfrm>
          <a:custGeom>
            <a:rect b="b" l="l" r="r" t="t"/>
            <a:pathLst>
              <a:path extrusionOk="0" h="1104391" w="1204778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80330" l="-195417" r="-350869" t="0"/>
            </a:stretch>
          </a:blipFill>
          <a:ln>
            <a:noFill/>
          </a:ln>
        </p:spPr>
      </p:sp>
      <p:sp>
        <p:nvSpPr>
          <p:cNvPr id="183" name="Google Shape;183;p3"/>
          <p:cNvSpPr/>
          <p:nvPr/>
        </p:nvSpPr>
        <p:spPr>
          <a:xfrm>
            <a:off x="1245959" y="3180200"/>
            <a:ext cx="1034865" cy="1145743"/>
          </a:xfrm>
          <a:custGeom>
            <a:rect b="b" l="l" r="r" t="t"/>
            <a:pathLst>
              <a:path extrusionOk="0" h="1145743" w="1034865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9761" l="-302680" r="-28893" t="-69343"/>
            </a:stretch>
          </a:blipFill>
          <a:ln>
            <a:noFill/>
          </a:ln>
        </p:spPr>
      </p:sp>
      <p:sp>
        <p:nvSpPr>
          <p:cNvPr id="184" name="Google Shape;184;p3"/>
          <p:cNvSpPr/>
          <p:nvPr/>
        </p:nvSpPr>
        <p:spPr>
          <a:xfrm>
            <a:off x="1028700" y="1028700"/>
            <a:ext cx="2504248" cy="2121815"/>
          </a:xfrm>
          <a:custGeom>
            <a:rect b="b" l="l" r="r" t="t"/>
            <a:pathLst>
              <a:path extrusionOk="0" h="2121815" w="2504248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29115" l="0" r="-499448" t="-232745"/>
            </a:stretch>
          </a:blipFill>
          <a:ln>
            <a:noFill/>
          </a:ln>
        </p:spPr>
      </p:sp>
      <p:graphicFrame>
        <p:nvGraphicFramePr>
          <p:cNvPr id="185" name="Google Shape;185;p3"/>
          <p:cNvGraphicFramePr/>
          <p:nvPr/>
        </p:nvGraphicFramePr>
        <p:xfrm>
          <a:off x="9731375" y="5508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{E2646D69-BBFB-442B-8121-9D0FF57B8D60}</a:tableStyleId>
              </a:tblPr>
              <a:tblGrid>
                <a:gridCol w="1333525"/>
                <a:gridCol w="1290600"/>
                <a:gridCol w="1269125"/>
              </a:tblGrid>
              <a:tr h="115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Giỏi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Khá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Trung bình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3"/>
          <p:cNvSpPr txBox="1"/>
          <p:nvPr/>
        </p:nvSpPr>
        <p:spPr>
          <a:xfrm>
            <a:off x="5478249" y="1616509"/>
            <a:ext cx="733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ĐÁNH GIÁ CHUNG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95419" y="9113639"/>
            <a:ext cx="18678839" cy="1355851"/>
            <a:chOff x="0" y="-38100"/>
            <a:chExt cx="4919530" cy="357096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4919530" cy="318996"/>
            </a:xfrm>
            <a:custGeom>
              <a:rect b="b" l="l" r="r" t="t"/>
              <a:pathLst>
                <a:path extrusionOk="0" h="318996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318996"/>
                  </a:lnTo>
                  <a:lnTo>
                    <a:pt x="0" y="318996"/>
                  </a:ln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 txBox="1"/>
            <p:nvPr/>
          </p:nvSpPr>
          <p:spPr>
            <a:xfrm>
              <a:off x="0" y="-38100"/>
              <a:ext cx="4919530" cy="357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195" name="Google Shape;195;p4"/>
            <p:cNvSpPr/>
            <p:nvPr/>
          </p:nvSpPr>
          <p:spPr>
            <a:xfrm>
              <a:off x="0" y="29282"/>
              <a:ext cx="14133803" cy="12649754"/>
            </a:xfrm>
            <a:custGeom>
              <a:rect b="b" l="l" r="r" t="t"/>
              <a:pathLst>
                <a:path extrusionOk="0" h="12649754" w="14133803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4"/>
            <p:cNvSpPr/>
            <p:nvPr/>
          </p:nvSpPr>
          <p:spPr>
            <a:xfrm>
              <a:off x="10946091" y="0"/>
              <a:ext cx="14133803" cy="12649754"/>
            </a:xfrm>
            <a:custGeom>
              <a:rect b="b" l="l" r="r" t="t"/>
              <a:pathLst>
                <a:path extrusionOk="0" h="12649754" w="14133803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7" name="Google Shape;197;p4"/>
          <p:cNvGrpSpPr/>
          <p:nvPr/>
        </p:nvGrpSpPr>
        <p:grpSpPr>
          <a:xfrm>
            <a:off x="1028700" y="1913630"/>
            <a:ext cx="16230600" cy="6569977"/>
            <a:chOff x="0" y="-38100"/>
            <a:chExt cx="4274726" cy="1730364"/>
          </a:xfrm>
        </p:grpSpPr>
        <p:sp>
          <p:nvSpPr>
            <p:cNvPr id="198" name="Google Shape;198;p4"/>
            <p:cNvSpPr/>
            <p:nvPr/>
          </p:nvSpPr>
          <p:spPr>
            <a:xfrm>
              <a:off x="0" y="0"/>
              <a:ext cx="4274726" cy="1692264"/>
            </a:xfrm>
            <a:custGeom>
              <a:rect b="b" l="l" r="r" t="t"/>
              <a:pathLst>
                <a:path extrusionOk="0" h="1692264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4"/>
          <p:cNvSpPr/>
          <p:nvPr/>
        </p:nvSpPr>
        <p:spPr>
          <a:xfrm>
            <a:off x="10060309" y="3997015"/>
            <a:ext cx="1884195" cy="1884195"/>
          </a:xfrm>
          <a:custGeom>
            <a:rect b="b" l="l" r="r" t="t"/>
            <a:pathLst>
              <a:path extrusionOk="0" h="1884195" w="1884195">
                <a:moveTo>
                  <a:pt x="0" y="0"/>
                </a:moveTo>
                <a:lnTo>
                  <a:pt x="1884195" y="0"/>
                </a:lnTo>
                <a:lnTo>
                  <a:pt x="1884195" y="1884195"/>
                </a:lnTo>
                <a:lnTo>
                  <a:pt x="0" y="188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1" name="Google Shape;201;p4"/>
          <p:cNvGrpSpPr/>
          <p:nvPr/>
        </p:nvGrpSpPr>
        <p:grpSpPr>
          <a:xfrm>
            <a:off x="4434061" y="875045"/>
            <a:ext cx="9419877" cy="2221832"/>
            <a:chOff x="0" y="-38100"/>
            <a:chExt cx="2480955" cy="585174"/>
          </a:xfrm>
        </p:grpSpPr>
        <p:sp>
          <p:nvSpPr>
            <p:cNvPr id="202" name="Google Shape;202;p4"/>
            <p:cNvSpPr/>
            <p:nvPr/>
          </p:nvSpPr>
          <p:spPr>
            <a:xfrm>
              <a:off x="0" y="0"/>
              <a:ext cx="2480955" cy="547074"/>
            </a:xfrm>
            <a:custGeom>
              <a:rect b="b" l="l" r="r" t="t"/>
              <a:pathLst>
                <a:path extrusionOk="0" h="547074" w="2480955">
                  <a:moveTo>
                    <a:pt x="41915" y="0"/>
                  </a:moveTo>
                  <a:lnTo>
                    <a:pt x="2439040" y="0"/>
                  </a:lnTo>
                  <a:cubicBezTo>
                    <a:pt x="2450157" y="0"/>
                    <a:pt x="2460818" y="4416"/>
                    <a:pt x="2468679" y="12277"/>
                  </a:cubicBezTo>
                  <a:cubicBezTo>
                    <a:pt x="2476539" y="20137"/>
                    <a:pt x="2480955" y="30799"/>
                    <a:pt x="2480955" y="41915"/>
                  </a:cubicBezTo>
                  <a:lnTo>
                    <a:pt x="2480955" y="505158"/>
                  </a:lnTo>
                  <a:cubicBezTo>
                    <a:pt x="2480955" y="516275"/>
                    <a:pt x="2476539" y="526936"/>
                    <a:pt x="2468679" y="534797"/>
                  </a:cubicBezTo>
                  <a:cubicBezTo>
                    <a:pt x="2460818" y="542658"/>
                    <a:pt x="2450157" y="547074"/>
                    <a:pt x="2439040" y="547074"/>
                  </a:cubicBezTo>
                  <a:lnTo>
                    <a:pt x="41915" y="547074"/>
                  </a:lnTo>
                  <a:cubicBezTo>
                    <a:pt x="30799" y="547074"/>
                    <a:pt x="20137" y="542658"/>
                    <a:pt x="12277" y="534797"/>
                  </a:cubicBezTo>
                  <a:cubicBezTo>
                    <a:pt x="4416" y="526936"/>
                    <a:pt x="0" y="516275"/>
                    <a:pt x="0" y="505158"/>
                  </a:cubicBezTo>
                  <a:lnTo>
                    <a:pt x="0" y="41915"/>
                  </a:lnTo>
                  <a:cubicBezTo>
                    <a:pt x="0" y="30799"/>
                    <a:pt x="4416" y="20137"/>
                    <a:pt x="12277" y="12277"/>
                  </a:cubicBezTo>
                  <a:cubicBezTo>
                    <a:pt x="20137" y="4416"/>
                    <a:pt x="30799" y="0"/>
                    <a:pt x="41915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0" y="-38100"/>
              <a:ext cx="2480955" cy="585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4"/>
          <p:cNvSpPr/>
          <p:nvPr/>
        </p:nvSpPr>
        <p:spPr>
          <a:xfrm rot="-4110694">
            <a:off x="850357" y="4850609"/>
            <a:ext cx="742193" cy="1369149"/>
          </a:xfrm>
          <a:custGeom>
            <a:rect b="b" l="l" r="r" t="t"/>
            <a:pathLst>
              <a:path extrusionOk="0"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5" name="Google Shape;205;p4"/>
          <p:cNvGrpSpPr/>
          <p:nvPr/>
        </p:nvGrpSpPr>
        <p:grpSpPr>
          <a:xfrm>
            <a:off x="1994382" y="6023576"/>
            <a:ext cx="3148798" cy="1433714"/>
            <a:chOff x="0" y="-57150"/>
            <a:chExt cx="829313" cy="377604"/>
          </a:xfrm>
        </p:grpSpPr>
        <p:sp>
          <p:nvSpPr>
            <p:cNvPr id="206" name="Google Shape;206;p4"/>
            <p:cNvSpPr/>
            <p:nvPr/>
          </p:nvSpPr>
          <p:spPr>
            <a:xfrm>
              <a:off x="0" y="0"/>
              <a:ext cx="829313" cy="320454"/>
            </a:xfrm>
            <a:custGeom>
              <a:rect b="b" l="l" r="r" t="t"/>
              <a:pathLst>
                <a:path extrusionOk="0" h="320454" w="829313">
                  <a:moveTo>
                    <a:pt x="73761" y="0"/>
                  </a:moveTo>
                  <a:lnTo>
                    <a:pt x="755552" y="0"/>
                  </a:lnTo>
                  <a:cubicBezTo>
                    <a:pt x="796289" y="0"/>
                    <a:pt x="829313" y="33024"/>
                    <a:pt x="829313" y="73761"/>
                  </a:cubicBezTo>
                  <a:lnTo>
                    <a:pt x="829313" y="246693"/>
                  </a:lnTo>
                  <a:cubicBezTo>
                    <a:pt x="829313" y="287430"/>
                    <a:pt x="796289" y="320454"/>
                    <a:pt x="755552" y="320454"/>
                  </a:cubicBezTo>
                  <a:lnTo>
                    <a:pt x="73761" y="320454"/>
                  </a:lnTo>
                  <a:cubicBezTo>
                    <a:pt x="54198" y="320454"/>
                    <a:pt x="35437" y="312683"/>
                    <a:pt x="21604" y="298850"/>
                  </a:cubicBezTo>
                  <a:cubicBezTo>
                    <a:pt x="7771" y="285017"/>
                    <a:pt x="0" y="266256"/>
                    <a:pt x="0" y="246693"/>
                  </a:cubicBezTo>
                  <a:lnTo>
                    <a:pt x="0" y="73761"/>
                  </a:lnTo>
                  <a:cubicBezTo>
                    <a:pt x="0" y="33024"/>
                    <a:pt x="33024" y="0"/>
                    <a:pt x="7376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0" y="-57150"/>
              <a:ext cx="829313" cy="377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FF3131"/>
                  </a:solidFill>
                  <a:latin typeface="Nunito"/>
                  <a:ea typeface="Nunito"/>
                  <a:cs typeface="Nunito"/>
                  <a:sym typeface="Nunito"/>
                </a:rPr>
                <a:t>Giải 1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Bạn Nguyễn Văn A</a:t>
              </a:r>
              <a:endParaRPr/>
            </a:p>
          </p:txBody>
        </p:sp>
      </p:grpSp>
      <p:sp>
        <p:nvSpPr>
          <p:cNvPr id="208" name="Google Shape;208;p4"/>
          <p:cNvSpPr/>
          <p:nvPr/>
        </p:nvSpPr>
        <p:spPr>
          <a:xfrm>
            <a:off x="6355665" y="4029475"/>
            <a:ext cx="1851735" cy="1851735"/>
          </a:xfrm>
          <a:custGeom>
            <a:rect b="b" l="l" r="r" t="t"/>
            <a:pathLst>
              <a:path extrusionOk="0" h="1851735" w="1851735">
                <a:moveTo>
                  <a:pt x="0" y="0"/>
                </a:moveTo>
                <a:lnTo>
                  <a:pt x="1851736" y="0"/>
                </a:lnTo>
                <a:lnTo>
                  <a:pt x="1851736" y="1851735"/>
                </a:lnTo>
                <a:lnTo>
                  <a:pt x="0" y="185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4"/>
          <p:cNvSpPr/>
          <p:nvPr/>
        </p:nvSpPr>
        <p:spPr>
          <a:xfrm>
            <a:off x="2719197" y="3997015"/>
            <a:ext cx="1738170" cy="1884195"/>
          </a:xfrm>
          <a:custGeom>
            <a:rect b="b" l="l" r="r" t="t"/>
            <a:pathLst>
              <a:path extrusionOk="0" h="1884195" w="1738170">
                <a:moveTo>
                  <a:pt x="0" y="0"/>
                </a:moveTo>
                <a:lnTo>
                  <a:pt x="1738170" y="0"/>
                </a:lnTo>
                <a:lnTo>
                  <a:pt x="1738170" y="1884195"/>
                </a:lnTo>
                <a:lnTo>
                  <a:pt x="0" y="1884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4"/>
          <p:cNvSpPr/>
          <p:nvPr/>
        </p:nvSpPr>
        <p:spPr>
          <a:xfrm>
            <a:off x="13793352" y="4029475"/>
            <a:ext cx="1851735" cy="1851735"/>
          </a:xfrm>
          <a:custGeom>
            <a:rect b="b" l="l" r="r" t="t"/>
            <a:pathLst>
              <a:path extrusionOk="0" h="1851735" w="1851735">
                <a:moveTo>
                  <a:pt x="0" y="0"/>
                </a:moveTo>
                <a:lnTo>
                  <a:pt x="1851735" y="0"/>
                </a:lnTo>
                <a:lnTo>
                  <a:pt x="1851735" y="1851735"/>
                </a:lnTo>
                <a:lnTo>
                  <a:pt x="0" y="185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4"/>
          <p:cNvSpPr txBox="1"/>
          <p:nvPr/>
        </p:nvSpPr>
        <p:spPr>
          <a:xfrm>
            <a:off x="4609351" y="1715400"/>
            <a:ext cx="906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THÀNH TÍCH HỌC TẬP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4"/>
          <p:cNvSpPr/>
          <p:nvPr/>
        </p:nvSpPr>
        <p:spPr>
          <a:xfrm flipH="1" rot="4165798">
            <a:off x="16700832" y="2679497"/>
            <a:ext cx="742193" cy="1369149"/>
          </a:xfrm>
          <a:custGeom>
            <a:rect b="b" l="l" r="r" t="t"/>
            <a:pathLst>
              <a:path extrusionOk="0" h="1369149" w="742193">
                <a:moveTo>
                  <a:pt x="0" y="1369149"/>
                </a:moveTo>
                <a:lnTo>
                  <a:pt x="742193" y="1369149"/>
                </a:lnTo>
                <a:lnTo>
                  <a:pt x="742193" y="0"/>
                </a:lnTo>
                <a:lnTo>
                  <a:pt x="0" y="0"/>
                </a:lnTo>
                <a:lnTo>
                  <a:pt x="0" y="136914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4"/>
          <p:cNvSpPr/>
          <p:nvPr/>
        </p:nvSpPr>
        <p:spPr>
          <a:xfrm>
            <a:off x="3204273" y="635696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4"/>
          <p:cNvSpPr/>
          <p:nvPr/>
        </p:nvSpPr>
        <p:spPr>
          <a:xfrm>
            <a:off x="14585870" y="644691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8" y="0"/>
                </a:lnTo>
                <a:lnTo>
                  <a:pt x="768018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5" name="Google Shape;215;p4"/>
          <p:cNvGrpSpPr/>
          <p:nvPr/>
        </p:nvGrpSpPr>
        <p:grpSpPr>
          <a:xfrm>
            <a:off x="5707710" y="6023576"/>
            <a:ext cx="3148798" cy="1433714"/>
            <a:chOff x="0" y="-57150"/>
            <a:chExt cx="829313" cy="377604"/>
          </a:xfrm>
        </p:grpSpPr>
        <p:sp>
          <p:nvSpPr>
            <p:cNvPr id="216" name="Google Shape;216;p4"/>
            <p:cNvSpPr/>
            <p:nvPr/>
          </p:nvSpPr>
          <p:spPr>
            <a:xfrm>
              <a:off x="0" y="0"/>
              <a:ext cx="829313" cy="320454"/>
            </a:xfrm>
            <a:custGeom>
              <a:rect b="b" l="l" r="r" t="t"/>
              <a:pathLst>
                <a:path extrusionOk="0" h="320454" w="829313">
                  <a:moveTo>
                    <a:pt x="73761" y="0"/>
                  </a:moveTo>
                  <a:lnTo>
                    <a:pt x="755552" y="0"/>
                  </a:lnTo>
                  <a:cubicBezTo>
                    <a:pt x="796289" y="0"/>
                    <a:pt x="829313" y="33024"/>
                    <a:pt x="829313" y="73761"/>
                  </a:cubicBezTo>
                  <a:lnTo>
                    <a:pt x="829313" y="246693"/>
                  </a:lnTo>
                  <a:cubicBezTo>
                    <a:pt x="829313" y="287430"/>
                    <a:pt x="796289" y="320454"/>
                    <a:pt x="755552" y="320454"/>
                  </a:cubicBezTo>
                  <a:lnTo>
                    <a:pt x="73761" y="320454"/>
                  </a:lnTo>
                  <a:cubicBezTo>
                    <a:pt x="54198" y="320454"/>
                    <a:pt x="35437" y="312683"/>
                    <a:pt x="21604" y="298850"/>
                  </a:cubicBezTo>
                  <a:cubicBezTo>
                    <a:pt x="7771" y="285017"/>
                    <a:pt x="0" y="266256"/>
                    <a:pt x="0" y="246693"/>
                  </a:cubicBezTo>
                  <a:lnTo>
                    <a:pt x="0" y="73761"/>
                  </a:lnTo>
                  <a:cubicBezTo>
                    <a:pt x="0" y="33024"/>
                    <a:pt x="33024" y="0"/>
                    <a:pt x="7376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0" y="-57150"/>
              <a:ext cx="829313" cy="377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FF3131"/>
                  </a:solidFill>
                  <a:latin typeface="Nunito"/>
                  <a:ea typeface="Nunito"/>
                  <a:cs typeface="Nunito"/>
                  <a:sym typeface="Nunito"/>
                </a:rPr>
                <a:t>Giải 2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Bạn Nguyễn Văn A</a:t>
              </a:r>
              <a:endParaRPr/>
            </a:p>
          </p:txBody>
        </p:sp>
      </p:grpSp>
      <p:grpSp>
        <p:nvGrpSpPr>
          <p:cNvPr id="218" name="Google Shape;218;p4"/>
          <p:cNvGrpSpPr/>
          <p:nvPr/>
        </p:nvGrpSpPr>
        <p:grpSpPr>
          <a:xfrm>
            <a:off x="9428008" y="6023576"/>
            <a:ext cx="3148798" cy="1433714"/>
            <a:chOff x="0" y="-57150"/>
            <a:chExt cx="829313" cy="377604"/>
          </a:xfrm>
        </p:grpSpPr>
        <p:sp>
          <p:nvSpPr>
            <p:cNvPr id="219" name="Google Shape;219;p4"/>
            <p:cNvSpPr/>
            <p:nvPr/>
          </p:nvSpPr>
          <p:spPr>
            <a:xfrm>
              <a:off x="0" y="0"/>
              <a:ext cx="829313" cy="320454"/>
            </a:xfrm>
            <a:custGeom>
              <a:rect b="b" l="l" r="r" t="t"/>
              <a:pathLst>
                <a:path extrusionOk="0" h="320454" w="829313">
                  <a:moveTo>
                    <a:pt x="73761" y="0"/>
                  </a:moveTo>
                  <a:lnTo>
                    <a:pt x="755552" y="0"/>
                  </a:lnTo>
                  <a:cubicBezTo>
                    <a:pt x="796289" y="0"/>
                    <a:pt x="829313" y="33024"/>
                    <a:pt x="829313" y="73761"/>
                  </a:cubicBezTo>
                  <a:lnTo>
                    <a:pt x="829313" y="246693"/>
                  </a:lnTo>
                  <a:cubicBezTo>
                    <a:pt x="829313" y="287430"/>
                    <a:pt x="796289" y="320454"/>
                    <a:pt x="755552" y="320454"/>
                  </a:cubicBezTo>
                  <a:lnTo>
                    <a:pt x="73761" y="320454"/>
                  </a:lnTo>
                  <a:cubicBezTo>
                    <a:pt x="54198" y="320454"/>
                    <a:pt x="35437" y="312683"/>
                    <a:pt x="21604" y="298850"/>
                  </a:cubicBezTo>
                  <a:cubicBezTo>
                    <a:pt x="7771" y="285017"/>
                    <a:pt x="0" y="266256"/>
                    <a:pt x="0" y="246693"/>
                  </a:cubicBezTo>
                  <a:lnTo>
                    <a:pt x="0" y="73761"/>
                  </a:lnTo>
                  <a:cubicBezTo>
                    <a:pt x="0" y="33024"/>
                    <a:pt x="33024" y="0"/>
                    <a:pt x="7376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0" y="-57150"/>
              <a:ext cx="829313" cy="377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FF3131"/>
                  </a:solidFill>
                  <a:latin typeface="Nunito"/>
                  <a:ea typeface="Nunito"/>
                  <a:cs typeface="Nunito"/>
                  <a:sym typeface="Nunito"/>
                </a:rPr>
                <a:t>Giải 3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Bạn Nguyễn Văn A</a:t>
              </a:r>
              <a:endParaRPr/>
            </a:p>
          </p:txBody>
        </p:sp>
      </p:grpSp>
      <p:grpSp>
        <p:nvGrpSpPr>
          <p:cNvPr id="221" name="Google Shape;221;p4"/>
          <p:cNvGrpSpPr/>
          <p:nvPr/>
        </p:nvGrpSpPr>
        <p:grpSpPr>
          <a:xfrm>
            <a:off x="13395480" y="6023576"/>
            <a:ext cx="3148798" cy="1433714"/>
            <a:chOff x="0" y="-57150"/>
            <a:chExt cx="829313" cy="377604"/>
          </a:xfrm>
        </p:grpSpPr>
        <p:sp>
          <p:nvSpPr>
            <p:cNvPr id="222" name="Google Shape;222;p4"/>
            <p:cNvSpPr/>
            <p:nvPr/>
          </p:nvSpPr>
          <p:spPr>
            <a:xfrm>
              <a:off x="0" y="0"/>
              <a:ext cx="829313" cy="320454"/>
            </a:xfrm>
            <a:custGeom>
              <a:rect b="b" l="l" r="r" t="t"/>
              <a:pathLst>
                <a:path extrusionOk="0" h="320454" w="829313">
                  <a:moveTo>
                    <a:pt x="73761" y="0"/>
                  </a:moveTo>
                  <a:lnTo>
                    <a:pt x="755552" y="0"/>
                  </a:lnTo>
                  <a:cubicBezTo>
                    <a:pt x="796289" y="0"/>
                    <a:pt x="829313" y="33024"/>
                    <a:pt x="829313" y="73761"/>
                  </a:cubicBezTo>
                  <a:lnTo>
                    <a:pt x="829313" y="246693"/>
                  </a:lnTo>
                  <a:cubicBezTo>
                    <a:pt x="829313" y="287430"/>
                    <a:pt x="796289" y="320454"/>
                    <a:pt x="755552" y="320454"/>
                  </a:cubicBezTo>
                  <a:lnTo>
                    <a:pt x="73761" y="320454"/>
                  </a:lnTo>
                  <a:cubicBezTo>
                    <a:pt x="54198" y="320454"/>
                    <a:pt x="35437" y="312683"/>
                    <a:pt x="21604" y="298850"/>
                  </a:cubicBezTo>
                  <a:cubicBezTo>
                    <a:pt x="7771" y="285017"/>
                    <a:pt x="0" y="266256"/>
                    <a:pt x="0" y="246693"/>
                  </a:cubicBezTo>
                  <a:lnTo>
                    <a:pt x="0" y="73761"/>
                  </a:lnTo>
                  <a:cubicBezTo>
                    <a:pt x="0" y="33024"/>
                    <a:pt x="33024" y="0"/>
                    <a:pt x="7376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0" y="-57150"/>
              <a:ext cx="829313" cy="3776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FF3131"/>
                  </a:solidFill>
                  <a:latin typeface="Nunito"/>
                  <a:ea typeface="Nunito"/>
                  <a:cs typeface="Nunito"/>
                  <a:sym typeface="Nunito"/>
                </a:rPr>
                <a:t>Giải 4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Bạn Nguyễn Văn A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5"/>
          <p:cNvGrpSpPr/>
          <p:nvPr/>
        </p:nvGrpSpPr>
        <p:grpSpPr>
          <a:xfrm>
            <a:off x="1028700" y="1040844"/>
            <a:ext cx="16230600" cy="8205313"/>
            <a:chOff x="0" y="0"/>
            <a:chExt cx="21640800" cy="10940417"/>
          </a:xfrm>
        </p:grpSpPr>
        <p:sp>
          <p:nvSpPr>
            <p:cNvPr id="229" name="Google Shape;229;p5"/>
            <p:cNvSpPr/>
            <p:nvPr/>
          </p:nvSpPr>
          <p:spPr>
            <a:xfrm>
              <a:off x="0" y="25267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0" name="Google Shape;230;p5"/>
            <p:cNvSpPr/>
            <p:nvPr/>
          </p:nvSpPr>
          <p:spPr>
            <a:xfrm>
              <a:off x="9445102" y="0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31" name="Google Shape;231;p5"/>
          <p:cNvGrpSpPr/>
          <p:nvPr/>
        </p:nvGrpSpPr>
        <p:grpSpPr>
          <a:xfrm>
            <a:off x="-1703508" y="6577415"/>
            <a:ext cx="21695015" cy="10239898"/>
            <a:chOff x="0" y="0"/>
            <a:chExt cx="1424432" cy="672322"/>
          </a:xfrm>
        </p:grpSpPr>
        <p:sp>
          <p:nvSpPr>
            <p:cNvPr id="232" name="Google Shape;232;p5"/>
            <p:cNvSpPr/>
            <p:nvPr/>
          </p:nvSpPr>
          <p:spPr>
            <a:xfrm>
              <a:off x="0" y="0"/>
              <a:ext cx="1424432" cy="672322"/>
            </a:xfrm>
            <a:custGeom>
              <a:rect b="b" l="l" r="r" t="t"/>
              <a:pathLst>
                <a:path extrusionOk="0" h="672322" w="1424432">
                  <a:moveTo>
                    <a:pt x="712216" y="0"/>
                  </a:moveTo>
                  <a:cubicBezTo>
                    <a:pt x="318870" y="0"/>
                    <a:pt x="0" y="150504"/>
                    <a:pt x="0" y="336161"/>
                  </a:cubicBezTo>
                  <a:cubicBezTo>
                    <a:pt x="0" y="521818"/>
                    <a:pt x="318870" y="672322"/>
                    <a:pt x="712216" y="672322"/>
                  </a:cubicBezTo>
                  <a:cubicBezTo>
                    <a:pt x="1105562" y="672322"/>
                    <a:pt x="1424432" y="521818"/>
                    <a:pt x="1424432" y="336161"/>
                  </a:cubicBezTo>
                  <a:cubicBezTo>
                    <a:pt x="1424432" y="150504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133540" y="15405"/>
              <a:ext cx="1157351" cy="593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>
            <a:off x="6472047" y="2215941"/>
            <a:ext cx="10349689" cy="6653793"/>
            <a:chOff x="0" y="-38100"/>
            <a:chExt cx="2725844" cy="1752439"/>
          </a:xfrm>
        </p:grpSpPr>
        <p:sp>
          <p:nvSpPr>
            <p:cNvPr id="235" name="Google Shape;235;p5"/>
            <p:cNvSpPr/>
            <p:nvPr/>
          </p:nvSpPr>
          <p:spPr>
            <a:xfrm>
              <a:off x="0" y="0"/>
              <a:ext cx="2725844" cy="1714339"/>
            </a:xfrm>
            <a:custGeom>
              <a:rect b="b" l="l" r="r" t="t"/>
              <a:pathLst>
                <a:path extrusionOk="0" h="1714339" w="272584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676190"/>
                  </a:lnTo>
                  <a:cubicBezTo>
                    <a:pt x="2725844" y="1697259"/>
                    <a:pt x="2708764" y="1714339"/>
                    <a:pt x="2687694" y="1714339"/>
                  </a:cubicBezTo>
                  <a:lnTo>
                    <a:pt x="38150" y="1714339"/>
                  </a:lnTo>
                  <a:cubicBezTo>
                    <a:pt x="17080" y="1714339"/>
                    <a:pt x="0" y="1697259"/>
                    <a:pt x="0" y="1676190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0" y="-38100"/>
              <a:ext cx="2725844" cy="1752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5"/>
          <p:cNvSpPr/>
          <p:nvPr/>
        </p:nvSpPr>
        <p:spPr>
          <a:xfrm flipH="1">
            <a:off x="767325" y="2798380"/>
            <a:ext cx="6433067" cy="7228166"/>
          </a:xfrm>
          <a:custGeom>
            <a:rect b="b" l="l" r="r" t="t"/>
            <a:pathLst>
              <a:path extrusionOk="0" h="7228166" w="6433067">
                <a:moveTo>
                  <a:pt x="6433068" y="0"/>
                </a:moveTo>
                <a:lnTo>
                  <a:pt x="0" y="0"/>
                </a:lnTo>
                <a:lnTo>
                  <a:pt x="0" y="7228165"/>
                </a:lnTo>
                <a:lnTo>
                  <a:pt x="6433068" y="7228165"/>
                </a:lnTo>
                <a:lnTo>
                  <a:pt x="643306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8" name="Google Shape;238;p5"/>
          <p:cNvGrpSpPr/>
          <p:nvPr/>
        </p:nvGrpSpPr>
        <p:grpSpPr>
          <a:xfrm>
            <a:off x="7823980" y="1177355"/>
            <a:ext cx="7645823" cy="2317307"/>
            <a:chOff x="0" y="-38100"/>
            <a:chExt cx="2013715" cy="610320"/>
          </a:xfrm>
        </p:grpSpPr>
        <p:sp>
          <p:nvSpPr>
            <p:cNvPr id="239" name="Google Shape;239;p5"/>
            <p:cNvSpPr/>
            <p:nvPr/>
          </p:nvSpPr>
          <p:spPr>
            <a:xfrm>
              <a:off x="0" y="0"/>
              <a:ext cx="2013715" cy="572220"/>
            </a:xfrm>
            <a:custGeom>
              <a:rect b="b" l="l" r="r" t="t"/>
              <a:pathLst>
                <a:path extrusionOk="0" h="572220" w="2013715">
                  <a:moveTo>
                    <a:pt x="51641" y="0"/>
                  </a:moveTo>
                  <a:lnTo>
                    <a:pt x="1962074" y="0"/>
                  </a:lnTo>
                  <a:cubicBezTo>
                    <a:pt x="1990594" y="0"/>
                    <a:pt x="2013715" y="23120"/>
                    <a:pt x="2013715" y="51641"/>
                  </a:cubicBezTo>
                  <a:lnTo>
                    <a:pt x="2013715" y="520579"/>
                  </a:lnTo>
                  <a:cubicBezTo>
                    <a:pt x="2013715" y="549099"/>
                    <a:pt x="1990594" y="572220"/>
                    <a:pt x="1962074" y="572220"/>
                  </a:cubicBezTo>
                  <a:lnTo>
                    <a:pt x="51641" y="572220"/>
                  </a:lnTo>
                  <a:cubicBezTo>
                    <a:pt x="23120" y="572220"/>
                    <a:pt x="0" y="549099"/>
                    <a:pt x="0" y="520579"/>
                  </a:cubicBezTo>
                  <a:lnTo>
                    <a:pt x="0" y="51641"/>
                  </a:lnTo>
                  <a:cubicBezTo>
                    <a:pt x="0" y="23120"/>
                    <a:pt x="23120" y="0"/>
                    <a:pt x="5164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0" y="-38100"/>
              <a:ext cx="2013715" cy="610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5"/>
          <p:cNvSpPr/>
          <p:nvPr/>
        </p:nvSpPr>
        <p:spPr>
          <a:xfrm rot="4276557">
            <a:off x="16482501" y="3275462"/>
            <a:ext cx="640370" cy="1181313"/>
          </a:xfrm>
          <a:custGeom>
            <a:rect b="b" l="l" r="r" t="t"/>
            <a:pathLst>
              <a:path extrusionOk="0" h="1181313" w="640370">
                <a:moveTo>
                  <a:pt x="0" y="0"/>
                </a:moveTo>
                <a:lnTo>
                  <a:pt x="640370" y="0"/>
                </a:lnTo>
                <a:lnTo>
                  <a:pt x="640370" y="1181313"/>
                </a:lnTo>
                <a:lnTo>
                  <a:pt x="0" y="1181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5"/>
          <p:cNvSpPr/>
          <p:nvPr/>
        </p:nvSpPr>
        <p:spPr>
          <a:xfrm>
            <a:off x="1645478" y="1631888"/>
            <a:ext cx="816410" cy="822525"/>
          </a:xfrm>
          <a:custGeom>
            <a:rect b="b" l="l" r="r" t="t"/>
            <a:pathLst>
              <a:path extrusionOk="0" h="822525" w="816410">
                <a:moveTo>
                  <a:pt x="0" y="0"/>
                </a:moveTo>
                <a:lnTo>
                  <a:pt x="816410" y="0"/>
                </a:lnTo>
                <a:lnTo>
                  <a:pt x="816410" y="822525"/>
                </a:lnTo>
                <a:lnTo>
                  <a:pt x="0" y="822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3577" l="-16123" r="-514433" t="-123566"/>
            </a:stretch>
          </a:blipFill>
          <a:ln>
            <a:noFill/>
          </a:ln>
        </p:spPr>
      </p:sp>
      <p:sp>
        <p:nvSpPr>
          <p:cNvPr id="243" name="Google Shape;243;p5"/>
          <p:cNvSpPr/>
          <p:nvPr/>
        </p:nvSpPr>
        <p:spPr>
          <a:xfrm>
            <a:off x="16491281" y="1028700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5"/>
          <p:cNvSpPr/>
          <p:nvPr/>
        </p:nvSpPr>
        <p:spPr>
          <a:xfrm>
            <a:off x="1028700" y="4589981"/>
            <a:ext cx="616778" cy="616778"/>
          </a:xfrm>
          <a:custGeom>
            <a:rect b="b" l="l" r="r" t="t"/>
            <a:pathLst>
              <a:path extrusionOk="0" h="616778" w="616778">
                <a:moveTo>
                  <a:pt x="0" y="0"/>
                </a:moveTo>
                <a:lnTo>
                  <a:pt x="616778" y="0"/>
                </a:lnTo>
                <a:lnTo>
                  <a:pt x="616778" y="616778"/>
                </a:lnTo>
                <a:lnTo>
                  <a:pt x="0" y="616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5" name="Google Shape;245;p5"/>
          <p:cNvGrpSpPr/>
          <p:nvPr/>
        </p:nvGrpSpPr>
        <p:grpSpPr>
          <a:xfrm>
            <a:off x="10463961" y="3984423"/>
            <a:ext cx="5516323" cy="1324029"/>
            <a:chOff x="0" y="-57150"/>
            <a:chExt cx="1452859" cy="348715"/>
          </a:xfrm>
        </p:grpSpPr>
        <p:sp>
          <p:nvSpPr>
            <p:cNvPr id="246" name="Google Shape;246;p5"/>
            <p:cNvSpPr/>
            <p:nvPr/>
          </p:nvSpPr>
          <p:spPr>
            <a:xfrm>
              <a:off x="0" y="0"/>
              <a:ext cx="1452859" cy="291565"/>
            </a:xfrm>
            <a:custGeom>
              <a:rect b="b" l="l" r="r" t="t"/>
              <a:pathLst>
                <a:path extrusionOk="0" h="291565" w="1452859">
                  <a:moveTo>
                    <a:pt x="140346" y="0"/>
                  </a:moveTo>
                  <a:lnTo>
                    <a:pt x="1312513" y="0"/>
                  </a:lnTo>
                  <a:cubicBezTo>
                    <a:pt x="1349735" y="0"/>
                    <a:pt x="1385432" y="14786"/>
                    <a:pt x="1411752" y="41106"/>
                  </a:cubicBezTo>
                  <a:cubicBezTo>
                    <a:pt x="1438072" y="67426"/>
                    <a:pt x="1452859" y="103124"/>
                    <a:pt x="1452859" y="140346"/>
                  </a:cubicBezTo>
                  <a:lnTo>
                    <a:pt x="1452859" y="151220"/>
                  </a:lnTo>
                  <a:cubicBezTo>
                    <a:pt x="1452859" y="228731"/>
                    <a:pt x="1390024" y="291565"/>
                    <a:pt x="1312513" y="291565"/>
                  </a:cubicBezTo>
                  <a:lnTo>
                    <a:pt x="140346" y="291565"/>
                  </a:lnTo>
                  <a:cubicBezTo>
                    <a:pt x="103124" y="291565"/>
                    <a:pt x="67426" y="276779"/>
                    <a:pt x="41106" y="250459"/>
                  </a:cubicBezTo>
                  <a:cubicBezTo>
                    <a:pt x="14786" y="224139"/>
                    <a:pt x="0" y="188442"/>
                    <a:pt x="0" y="151220"/>
                  </a:cubicBezTo>
                  <a:lnTo>
                    <a:pt x="0" y="140346"/>
                  </a:lnTo>
                  <a:cubicBezTo>
                    <a:pt x="0" y="103124"/>
                    <a:pt x="14786" y="67426"/>
                    <a:pt x="41106" y="41106"/>
                  </a:cubicBezTo>
                  <a:cubicBezTo>
                    <a:pt x="67426" y="14786"/>
                    <a:pt x="103124" y="0"/>
                    <a:pt x="140346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 txBox="1"/>
            <p:nvPr/>
          </p:nvSpPr>
          <p:spPr>
            <a:xfrm>
              <a:off x="0" y="-57150"/>
              <a:ext cx="1452859" cy="348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Giải....</a:t>
              </a:r>
              <a:endParaRPr/>
            </a:p>
          </p:txBody>
        </p:sp>
      </p:grpSp>
      <p:sp>
        <p:nvSpPr>
          <p:cNvPr id="248" name="Google Shape;248;p5"/>
          <p:cNvSpPr/>
          <p:nvPr/>
        </p:nvSpPr>
        <p:spPr>
          <a:xfrm>
            <a:off x="3983859" y="1631888"/>
            <a:ext cx="1272523" cy="1166491"/>
          </a:xfrm>
          <a:custGeom>
            <a:rect b="b" l="l" r="r" t="t"/>
            <a:pathLst>
              <a:path extrusionOk="0" h="1166491" w="1272523">
                <a:moveTo>
                  <a:pt x="0" y="0"/>
                </a:moveTo>
                <a:lnTo>
                  <a:pt x="1272523" y="0"/>
                </a:lnTo>
                <a:lnTo>
                  <a:pt x="1272523" y="1166492"/>
                </a:lnTo>
                <a:lnTo>
                  <a:pt x="0" y="1166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380330" l="-195417" r="-350869" t="0"/>
            </a:stretch>
          </a:blipFill>
          <a:ln>
            <a:noFill/>
          </a:ln>
        </p:spPr>
      </p:sp>
      <p:sp>
        <p:nvSpPr>
          <p:cNvPr id="249" name="Google Shape;249;p5"/>
          <p:cNvSpPr/>
          <p:nvPr/>
        </p:nvSpPr>
        <p:spPr>
          <a:xfrm flipH="1" rot="-4237682">
            <a:off x="6212240" y="7354933"/>
            <a:ext cx="655732" cy="1209652"/>
          </a:xfrm>
          <a:custGeom>
            <a:rect b="b" l="l" r="r" t="t"/>
            <a:pathLst>
              <a:path extrusionOk="0" h="1209652" w="655732">
                <a:moveTo>
                  <a:pt x="0" y="1209652"/>
                </a:moveTo>
                <a:lnTo>
                  <a:pt x="655732" y="1209652"/>
                </a:lnTo>
                <a:lnTo>
                  <a:pt x="655732" y="0"/>
                </a:lnTo>
                <a:lnTo>
                  <a:pt x="0" y="0"/>
                </a:lnTo>
                <a:lnTo>
                  <a:pt x="0" y="120965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5"/>
          <p:cNvSpPr txBox="1"/>
          <p:nvPr/>
        </p:nvSpPr>
        <p:spPr>
          <a:xfrm>
            <a:off x="8540972" y="1512877"/>
            <a:ext cx="6211800" cy="20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CÁC THÀNH TÍCH KHÁC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1" name="Google Shape;251;p5"/>
          <p:cNvGrpSpPr/>
          <p:nvPr/>
        </p:nvGrpSpPr>
        <p:grpSpPr>
          <a:xfrm>
            <a:off x="7457318" y="3984423"/>
            <a:ext cx="3284621" cy="1324029"/>
            <a:chOff x="0" y="-57150"/>
            <a:chExt cx="865085" cy="348715"/>
          </a:xfrm>
        </p:grpSpPr>
        <p:sp>
          <p:nvSpPr>
            <p:cNvPr id="252" name="Google Shape;252;p5"/>
            <p:cNvSpPr/>
            <p:nvPr/>
          </p:nvSpPr>
          <p:spPr>
            <a:xfrm>
              <a:off x="0" y="0"/>
              <a:ext cx="865085" cy="291565"/>
            </a:xfrm>
            <a:custGeom>
              <a:rect b="b" l="l" r="r" t="t"/>
              <a:pathLst>
                <a:path extrusionOk="0" h="291565" w="865085">
                  <a:moveTo>
                    <a:pt x="145783" y="0"/>
                  </a:moveTo>
                  <a:lnTo>
                    <a:pt x="719303" y="0"/>
                  </a:lnTo>
                  <a:cubicBezTo>
                    <a:pt x="757967" y="0"/>
                    <a:pt x="795047" y="15359"/>
                    <a:pt x="822387" y="42699"/>
                  </a:cubicBezTo>
                  <a:cubicBezTo>
                    <a:pt x="849726" y="70038"/>
                    <a:pt x="865085" y="107119"/>
                    <a:pt x="865085" y="145783"/>
                  </a:cubicBezTo>
                  <a:lnTo>
                    <a:pt x="865085" y="145783"/>
                  </a:lnTo>
                  <a:cubicBezTo>
                    <a:pt x="865085" y="226296"/>
                    <a:pt x="799816" y="291565"/>
                    <a:pt x="719303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"/>
            <p:cNvSpPr txBox="1"/>
            <p:nvPr/>
          </p:nvSpPr>
          <p:spPr>
            <a:xfrm>
              <a:off x="0" y="-57150"/>
              <a:ext cx="865085" cy="348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Bạn Nguyễn A</a:t>
              </a:r>
              <a:endParaRPr/>
            </a:p>
          </p:txBody>
        </p:sp>
      </p:grpSp>
      <p:grpSp>
        <p:nvGrpSpPr>
          <p:cNvPr id="254" name="Google Shape;254;p5"/>
          <p:cNvGrpSpPr/>
          <p:nvPr/>
        </p:nvGrpSpPr>
        <p:grpSpPr>
          <a:xfrm>
            <a:off x="10463961" y="5796311"/>
            <a:ext cx="5516323" cy="1324029"/>
            <a:chOff x="0" y="-57150"/>
            <a:chExt cx="1452859" cy="348715"/>
          </a:xfrm>
        </p:grpSpPr>
        <p:sp>
          <p:nvSpPr>
            <p:cNvPr id="255" name="Google Shape;255;p5"/>
            <p:cNvSpPr/>
            <p:nvPr/>
          </p:nvSpPr>
          <p:spPr>
            <a:xfrm>
              <a:off x="0" y="0"/>
              <a:ext cx="1452859" cy="291565"/>
            </a:xfrm>
            <a:custGeom>
              <a:rect b="b" l="l" r="r" t="t"/>
              <a:pathLst>
                <a:path extrusionOk="0" h="291565" w="1452859">
                  <a:moveTo>
                    <a:pt x="140346" y="0"/>
                  </a:moveTo>
                  <a:lnTo>
                    <a:pt x="1312513" y="0"/>
                  </a:lnTo>
                  <a:cubicBezTo>
                    <a:pt x="1349735" y="0"/>
                    <a:pt x="1385432" y="14786"/>
                    <a:pt x="1411752" y="41106"/>
                  </a:cubicBezTo>
                  <a:cubicBezTo>
                    <a:pt x="1438072" y="67426"/>
                    <a:pt x="1452859" y="103124"/>
                    <a:pt x="1452859" y="140346"/>
                  </a:cubicBezTo>
                  <a:lnTo>
                    <a:pt x="1452859" y="151220"/>
                  </a:lnTo>
                  <a:cubicBezTo>
                    <a:pt x="1452859" y="228731"/>
                    <a:pt x="1390024" y="291565"/>
                    <a:pt x="1312513" y="291565"/>
                  </a:cubicBezTo>
                  <a:lnTo>
                    <a:pt x="140346" y="291565"/>
                  </a:lnTo>
                  <a:cubicBezTo>
                    <a:pt x="103124" y="291565"/>
                    <a:pt x="67426" y="276779"/>
                    <a:pt x="41106" y="250459"/>
                  </a:cubicBezTo>
                  <a:cubicBezTo>
                    <a:pt x="14786" y="224139"/>
                    <a:pt x="0" y="188442"/>
                    <a:pt x="0" y="151220"/>
                  </a:cubicBezTo>
                  <a:lnTo>
                    <a:pt x="0" y="140346"/>
                  </a:lnTo>
                  <a:cubicBezTo>
                    <a:pt x="0" y="103124"/>
                    <a:pt x="14786" y="67426"/>
                    <a:pt x="41106" y="41106"/>
                  </a:cubicBezTo>
                  <a:cubicBezTo>
                    <a:pt x="67426" y="14786"/>
                    <a:pt x="103124" y="0"/>
                    <a:pt x="140346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0" y="-57150"/>
              <a:ext cx="1452859" cy="348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Giải....</a:t>
              </a:r>
              <a:endParaRPr/>
            </a:p>
          </p:txBody>
        </p:sp>
      </p:grpSp>
      <p:grpSp>
        <p:nvGrpSpPr>
          <p:cNvPr id="257" name="Google Shape;257;p5"/>
          <p:cNvGrpSpPr/>
          <p:nvPr/>
        </p:nvGrpSpPr>
        <p:grpSpPr>
          <a:xfrm>
            <a:off x="7457318" y="5796311"/>
            <a:ext cx="3284621" cy="1324029"/>
            <a:chOff x="0" y="-57150"/>
            <a:chExt cx="865085" cy="348715"/>
          </a:xfrm>
        </p:grpSpPr>
        <p:sp>
          <p:nvSpPr>
            <p:cNvPr id="258" name="Google Shape;258;p5"/>
            <p:cNvSpPr/>
            <p:nvPr/>
          </p:nvSpPr>
          <p:spPr>
            <a:xfrm>
              <a:off x="0" y="0"/>
              <a:ext cx="865085" cy="291565"/>
            </a:xfrm>
            <a:custGeom>
              <a:rect b="b" l="l" r="r" t="t"/>
              <a:pathLst>
                <a:path extrusionOk="0" h="291565" w="865085">
                  <a:moveTo>
                    <a:pt x="145783" y="0"/>
                  </a:moveTo>
                  <a:lnTo>
                    <a:pt x="719303" y="0"/>
                  </a:lnTo>
                  <a:cubicBezTo>
                    <a:pt x="757967" y="0"/>
                    <a:pt x="795047" y="15359"/>
                    <a:pt x="822387" y="42699"/>
                  </a:cubicBezTo>
                  <a:cubicBezTo>
                    <a:pt x="849726" y="70038"/>
                    <a:pt x="865085" y="107119"/>
                    <a:pt x="865085" y="145783"/>
                  </a:cubicBezTo>
                  <a:lnTo>
                    <a:pt x="865085" y="145783"/>
                  </a:lnTo>
                  <a:cubicBezTo>
                    <a:pt x="865085" y="226296"/>
                    <a:pt x="799816" y="291565"/>
                    <a:pt x="719303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"/>
            <p:cNvSpPr txBox="1"/>
            <p:nvPr/>
          </p:nvSpPr>
          <p:spPr>
            <a:xfrm>
              <a:off x="0" y="-57150"/>
              <a:ext cx="865085" cy="348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Bạn Nguyễn A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6"/>
          <p:cNvGrpSpPr/>
          <p:nvPr/>
        </p:nvGrpSpPr>
        <p:grpSpPr>
          <a:xfrm>
            <a:off x="-195419" y="9113639"/>
            <a:ext cx="18678839" cy="1355851"/>
            <a:chOff x="0" y="-38100"/>
            <a:chExt cx="4919530" cy="357096"/>
          </a:xfrm>
        </p:grpSpPr>
        <p:sp>
          <p:nvSpPr>
            <p:cNvPr id="265" name="Google Shape;265;p6"/>
            <p:cNvSpPr/>
            <p:nvPr/>
          </p:nvSpPr>
          <p:spPr>
            <a:xfrm>
              <a:off x="0" y="0"/>
              <a:ext cx="4919530" cy="318996"/>
            </a:xfrm>
            <a:custGeom>
              <a:rect b="b" l="l" r="r" t="t"/>
              <a:pathLst>
                <a:path extrusionOk="0" h="318996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318996"/>
                  </a:lnTo>
                  <a:lnTo>
                    <a:pt x="0" y="318996"/>
                  </a:ln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6" name="Google Shape;266;p6"/>
            <p:cNvSpPr txBox="1"/>
            <p:nvPr/>
          </p:nvSpPr>
          <p:spPr>
            <a:xfrm>
              <a:off x="0" y="-38100"/>
              <a:ext cx="4919530" cy="357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6"/>
          <p:cNvGrpSpPr/>
          <p:nvPr/>
        </p:nvGrpSpPr>
        <p:grpSpPr>
          <a:xfrm>
            <a:off x="1028652" y="1052988"/>
            <a:ext cx="16230600" cy="8205313"/>
            <a:chOff x="0" y="0"/>
            <a:chExt cx="21640800" cy="10940417"/>
          </a:xfrm>
        </p:grpSpPr>
        <p:sp>
          <p:nvSpPr>
            <p:cNvPr id="268" name="Google Shape;268;p6"/>
            <p:cNvSpPr/>
            <p:nvPr/>
          </p:nvSpPr>
          <p:spPr>
            <a:xfrm>
              <a:off x="0" y="25267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6"/>
            <p:cNvSpPr/>
            <p:nvPr/>
          </p:nvSpPr>
          <p:spPr>
            <a:xfrm>
              <a:off x="9445102" y="0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0" name="Google Shape;270;p6"/>
          <p:cNvGrpSpPr/>
          <p:nvPr/>
        </p:nvGrpSpPr>
        <p:grpSpPr>
          <a:xfrm>
            <a:off x="4982325" y="1730313"/>
            <a:ext cx="12276975" cy="7073831"/>
            <a:chOff x="0" y="-47625"/>
            <a:chExt cx="3233442" cy="1863066"/>
          </a:xfrm>
        </p:grpSpPr>
        <p:sp>
          <p:nvSpPr>
            <p:cNvPr id="271" name="Google Shape;271;p6"/>
            <p:cNvSpPr/>
            <p:nvPr/>
          </p:nvSpPr>
          <p:spPr>
            <a:xfrm>
              <a:off x="0" y="0"/>
              <a:ext cx="3233442" cy="1815441"/>
            </a:xfrm>
            <a:custGeom>
              <a:rect b="b" l="l" r="r" t="t"/>
              <a:pathLst>
                <a:path extrusionOk="0" h="1815441" w="3233442">
                  <a:moveTo>
                    <a:pt x="32161" y="0"/>
                  </a:moveTo>
                  <a:lnTo>
                    <a:pt x="3201281" y="0"/>
                  </a:lnTo>
                  <a:cubicBezTo>
                    <a:pt x="3209811" y="0"/>
                    <a:pt x="3217991" y="3388"/>
                    <a:pt x="3224022" y="9420"/>
                  </a:cubicBezTo>
                  <a:cubicBezTo>
                    <a:pt x="3230054" y="15451"/>
                    <a:pt x="3233442" y="23631"/>
                    <a:pt x="3233442" y="32161"/>
                  </a:cubicBezTo>
                  <a:lnTo>
                    <a:pt x="3233442" y="1783280"/>
                  </a:lnTo>
                  <a:cubicBezTo>
                    <a:pt x="3233442" y="1801042"/>
                    <a:pt x="3219043" y="1815441"/>
                    <a:pt x="3201281" y="1815441"/>
                  </a:cubicBezTo>
                  <a:lnTo>
                    <a:pt x="32161" y="1815441"/>
                  </a:lnTo>
                  <a:cubicBezTo>
                    <a:pt x="23631" y="1815441"/>
                    <a:pt x="15451" y="1812052"/>
                    <a:pt x="9420" y="1806021"/>
                  </a:cubicBezTo>
                  <a:cubicBezTo>
                    <a:pt x="3388" y="1799990"/>
                    <a:pt x="0" y="1791809"/>
                    <a:pt x="0" y="1783280"/>
                  </a:cubicBezTo>
                  <a:lnTo>
                    <a:pt x="0" y="32161"/>
                  </a:lnTo>
                  <a:cubicBezTo>
                    <a:pt x="0" y="14399"/>
                    <a:pt x="14399" y="0"/>
                    <a:pt x="32161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0" y="-47625"/>
              <a:ext cx="3233442" cy="1863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-323847" lvl="1" marL="647697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231F20"/>
                  </a:solidFill>
                  <a:latin typeface="Arial"/>
                  <a:ea typeface="Arial"/>
                  <a:cs typeface="Arial"/>
                  <a:sym typeface="Arial"/>
                </a:rPr>
                <a:t>Còn nhiều buổi trực </a:t>
              </a:r>
              <a:r>
                <a:rPr lang="en-US" sz="2999">
                  <a:solidFill>
                    <a:srgbClr val="231F20"/>
                  </a:solidFill>
                </a:rPr>
                <a:t>nhật</a:t>
              </a:r>
              <a:r>
                <a:rPr b="0" i="0" lang="en-US" sz="2999" u="none" cap="none" strike="noStrike">
                  <a:solidFill>
                    <a:srgbClr val="231F20"/>
                  </a:solidFill>
                  <a:latin typeface="Arial"/>
                  <a:ea typeface="Arial"/>
                  <a:cs typeface="Arial"/>
                  <a:sym typeface="Arial"/>
                </a:rPr>
                <a:t> muộn</a:t>
              </a:r>
              <a:endParaRPr/>
            </a:p>
            <a:p>
              <a:pPr indent="-323847" lvl="1" marL="647697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231F20"/>
                  </a:solidFill>
                  <a:latin typeface="Arial"/>
                  <a:ea typeface="Arial"/>
                  <a:cs typeface="Arial"/>
                  <a:sym typeface="Arial"/>
                </a:rPr>
                <a:t>Một số bạn thường xuyên đi học muộn như: ...</a:t>
              </a:r>
              <a:endParaRPr/>
            </a:p>
            <a:p>
              <a:pPr indent="-323847" lvl="1" marL="647697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231F20"/>
                  </a:solidFill>
                  <a:latin typeface="Arial"/>
                  <a:ea typeface="Arial"/>
                  <a:cs typeface="Arial"/>
                  <a:sym typeface="Arial"/>
                </a:rPr>
                <a:t>Một số bạn còn lười học bài và làm bài tập về nhà:...</a:t>
              </a:r>
              <a:endParaRPr/>
            </a:p>
            <a:p>
              <a:pPr indent="-323847" lvl="1" marL="647697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231F2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  <a:p>
              <a:pPr indent="-323847" lvl="1" marL="647697" marR="0" rtl="0" algn="l">
                <a:lnSpc>
                  <a:spcPct val="140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999"/>
                <a:buFont typeface="Arial"/>
                <a:buChar char="•"/>
              </a:pPr>
              <a:r>
                <a:rPr b="0" i="0" lang="en-US" sz="2999" u="none" cap="none" strike="noStrike">
                  <a:solidFill>
                    <a:srgbClr val="231F20"/>
                  </a:solidFill>
                  <a:latin typeface="Arial"/>
                  <a:ea typeface="Arial"/>
                  <a:cs typeface="Arial"/>
                  <a:sym typeface="Arial"/>
                </a:rPr>
                <a:t>...</a:t>
              </a:r>
              <a:endParaRPr/>
            </a:p>
          </p:txBody>
        </p:sp>
      </p:grpSp>
      <p:grpSp>
        <p:nvGrpSpPr>
          <p:cNvPr id="273" name="Google Shape;273;p6"/>
          <p:cNvGrpSpPr/>
          <p:nvPr/>
        </p:nvGrpSpPr>
        <p:grpSpPr>
          <a:xfrm>
            <a:off x="7567007" y="578957"/>
            <a:ext cx="7645823" cy="2519705"/>
            <a:chOff x="0" y="-38100"/>
            <a:chExt cx="2013715" cy="663626"/>
          </a:xfrm>
        </p:grpSpPr>
        <p:sp>
          <p:nvSpPr>
            <p:cNvPr id="274" name="Google Shape;274;p6"/>
            <p:cNvSpPr/>
            <p:nvPr/>
          </p:nvSpPr>
          <p:spPr>
            <a:xfrm>
              <a:off x="0" y="0"/>
              <a:ext cx="2013715" cy="625526"/>
            </a:xfrm>
            <a:custGeom>
              <a:rect b="b" l="l" r="r" t="t"/>
              <a:pathLst>
                <a:path extrusionOk="0" h="625526" w="2013715">
                  <a:moveTo>
                    <a:pt x="51641" y="0"/>
                  </a:moveTo>
                  <a:lnTo>
                    <a:pt x="1962074" y="0"/>
                  </a:lnTo>
                  <a:cubicBezTo>
                    <a:pt x="1990594" y="0"/>
                    <a:pt x="2013715" y="23120"/>
                    <a:pt x="2013715" y="51641"/>
                  </a:cubicBezTo>
                  <a:lnTo>
                    <a:pt x="2013715" y="573885"/>
                  </a:lnTo>
                  <a:cubicBezTo>
                    <a:pt x="2013715" y="587581"/>
                    <a:pt x="2008274" y="600716"/>
                    <a:pt x="1998590" y="610401"/>
                  </a:cubicBezTo>
                  <a:cubicBezTo>
                    <a:pt x="1988905" y="620085"/>
                    <a:pt x="1975770" y="625526"/>
                    <a:pt x="1962074" y="625526"/>
                  </a:cubicBezTo>
                  <a:lnTo>
                    <a:pt x="51641" y="625526"/>
                  </a:lnTo>
                  <a:cubicBezTo>
                    <a:pt x="23120" y="625526"/>
                    <a:pt x="0" y="602405"/>
                    <a:pt x="0" y="573885"/>
                  </a:cubicBezTo>
                  <a:lnTo>
                    <a:pt x="0" y="51641"/>
                  </a:lnTo>
                  <a:cubicBezTo>
                    <a:pt x="0" y="23120"/>
                    <a:pt x="23120" y="0"/>
                    <a:pt x="5164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0" y="-38100"/>
              <a:ext cx="2013715" cy="6636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6"/>
          <p:cNvSpPr/>
          <p:nvPr/>
        </p:nvSpPr>
        <p:spPr>
          <a:xfrm flipH="1">
            <a:off x="-195419" y="2583822"/>
            <a:ext cx="6465898" cy="9668632"/>
          </a:xfrm>
          <a:custGeom>
            <a:rect b="b" l="l" r="r" t="t"/>
            <a:pathLst>
              <a:path extrusionOk="0" h="9668632" w="6465898">
                <a:moveTo>
                  <a:pt x="6465897" y="0"/>
                </a:moveTo>
                <a:lnTo>
                  <a:pt x="0" y="0"/>
                </a:lnTo>
                <a:lnTo>
                  <a:pt x="0" y="9668632"/>
                </a:lnTo>
                <a:lnTo>
                  <a:pt x="6465897" y="9668632"/>
                </a:lnTo>
                <a:lnTo>
                  <a:pt x="646589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6"/>
          <p:cNvSpPr txBox="1"/>
          <p:nvPr/>
        </p:nvSpPr>
        <p:spPr>
          <a:xfrm>
            <a:off x="8283999" y="1024413"/>
            <a:ext cx="62118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HẠN CHẾ CẦN KHẮC PHỤC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6"/>
          <p:cNvSpPr/>
          <p:nvPr/>
        </p:nvSpPr>
        <p:spPr>
          <a:xfrm rot="4263341">
            <a:off x="16888204" y="6160321"/>
            <a:ext cx="742193" cy="1369149"/>
          </a:xfrm>
          <a:custGeom>
            <a:rect b="b" l="l" r="r" t="t"/>
            <a:pathLst>
              <a:path extrusionOk="0" h="1369149" w="742193">
                <a:moveTo>
                  <a:pt x="0" y="0"/>
                </a:moveTo>
                <a:lnTo>
                  <a:pt x="742192" y="0"/>
                </a:lnTo>
                <a:lnTo>
                  <a:pt x="742192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6"/>
          <p:cNvSpPr/>
          <p:nvPr/>
        </p:nvSpPr>
        <p:spPr>
          <a:xfrm>
            <a:off x="620446" y="1653432"/>
            <a:ext cx="816410" cy="822525"/>
          </a:xfrm>
          <a:custGeom>
            <a:rect b="b" l="l" r="r" t="t"/>
            <a:pathLst>
              <a:path extrusionOk="0" h="822525" w="816410">
                <a:moveTo>
                  <a:pt x="0" y="0"/>
                </a:moveTo>
                <a:lnTo>
                  <a:pt x="816411" y="0"/>
                </a:lnTo>
                <a:lnTo>
                  <a:pt x="816411" y="822525"/>
                </a:lnTo>
                <a:lnTo>
                  <a:pt x="0" y="822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93577" l="-16123" r="-514433" t="-123566"/>
            </a:stretch>
          </a:blipFill>
          <a:ln>
            <a:noFill/>
          </a:ln>
        </p:spPr>
      </p:sp>
      <p:sp>
        <p:nvSpPr>
          <p:cNvPr id="280" name="Google Shape;280;p6"/>
          <p:cNvSpPr/>
          <p:nvPr/>
        </p:nvSpPr>
        <p:spPr>
          <a:xfrm>
            <a:off x="1853192" y="685963"/>
            <a:ext cx="1184337" cy="1225176"/>
          </a:xfrm>
          <a:custGeom>
            <a:rect b="b" l="l" r="r" t="t"/>
            <a:pathLst>
              <a:path extrusionOk="0" h="1225176" w="1184337">
                <a:moveTo>
                  <a:pt x="0" y="0"/>
                </a:moveTo>
                <a:lnTo>
                  <a:pt x="1184338" y="0"/>
                </a:lnTo>
                <a:lnTo>
                  <a:pt x="1184338" y="1225176"/>
                </a:lnTo>
                <a:lnTo>
                  <a:pt x="0" y="122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43988" l="-154830" r="-404191" t="-80808"/>
            </a:stretch>
          </a:blipFill>
          <a:ln>
            <a:noFill/>
          </a:ln>
        </p:spPr>
      </p:sp>
      <p:sp>
        <p:nvSpPr>
          <p:cNvPr id="281" name="Google Shape;281;p6"/>
          <p:cNvSpPr/>
          <p:nvPr/>
        </p:nvSpPr>
        <p:spPr>
          <a:xfrm>
            <a:off x="16491330" y="1028700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6"/>
          <p:cNvSpPr/>
          <p:nvPr/>
        </p:nvSpPr>
        <p:spPr>
          <a:xfrm>
            <a:off x="411922" y="8483607"/>
            <a:ext cx="616778" cy="616778"/>
          </a:xfrm>
          <a:custGeom>
            <a:rect b="b" l="l" r="r" t="t"/>
            <a:pathLst>
              <a:path extrusionOk="0" h="616778" w="616778">
                <a:moveTo>
                  <a:pt x="0" y="0"/>
                </a:moveTo>
                <a:lnTo>
                  <a:pt x="616778" y="0"/>
                </a:lnTo>
                <a:lnTo>
                  <a:pt x="616778" y="616778"/>
                </a:lnTo>
                <a:lnTo>
                  <a:pt x="0" y="616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7"/>
          <p:cNvGrpSpPr/>
          <p:nvPr/>
        </p:nvGrpSpPr>
        <p:grpSpPr>
          <a:xfrm>
            <a:off x="-195419" y="5867375"/>
            <a:ext cx="18678839" cy="4602115"/>
            <a:chOff x="0" y="-38100"/>
            <a:chExt cx="4919530" cy="1212080"/>
          </a:xfrm>
        </p:grpSpPr>
        <p:sp>
          <p:nvSpPr>
            <p:cNvPr id="288" name="Google Shape;288;p7"/>
            <p:cNvSpPr/>
            <p:nvPr/>
          </p:nvSpPr>
          <p:spPr>
            <a:xfrm>
              <a:off x="0" y="0"/>
              <a:ext cx="4919530" cy="1173980"/>
            </a:xfrm>
            <a:custGeom>
              <a:rect b="b" l="l" r="r" t="t"/>
              <a:pathLst>
                <a:path extrusionOk="0" h="1173980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1173980"/>
                  </a:lnTo>
                  <a:lnTo>
                    <a:pt x="0" y="1173980"/>
                  </a:ln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9" name="Google Shape;289;p7"/>
            <p:cNvSpPr txBox="1"/>
            <p:nvPr/>
          </p:nvSpPr>
          <p:spPr>
            <a:xfrm>
              <a:off x="0" y="-38100"/>
              <a:ext cx="4919530" cy="1212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7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291" name="Google Shape;291;p7"/>
            <p:cNvSpPr/>
            <p:nvPr/>
          </p:nvSpPr>
          <p:spPr>
            <a:xfrm>
              <a:off x="0" y="29282"/>
              <a:ext cx="14133803" cy="12649754"/>
            </a:xfrm>
            <a:custGeom>
              <a:rect b="b" l="l" r="r" t="t"/>
              <a:pathLst>
                <a:path extrusionOk="0" h="12649754" w="14133803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2" name="Google Shape;292;p7"/>
            <p:cNvSpPr/>
            <p:nvPr/>
          </p:nvSpPr>
          <p:spPr>
            <a:xfrm>
              <a:off x="10946091" y="0"/>
              <a:ext cx="14133803" cy="12649754"/>
            </a:xfrm>
            <a:custGeom>
              <a:rect b="b" l="l" r="r" t="t"/>
              <a:pathLst>
                <a:path extrusionOk="0" h="12649754" w="14133803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93" name="Google Shape;293;p7"/>
          <p:cNvGrpSpPr/>
          <p:nvPr/>
        </p:nvGrpSpPr>
        <p:grpSpPr>
          <a:xfrm>
            <a:off x="1028700" y="1913630"/>
            <a:ext cx="16230600" cy="7578467"/>
            <a:chOff x="0" y="-38100"/>
            <a:chExt cx="4274726" cy="1995975"/>
          </a:xfrm>
        </p:grpSpPr>
        <p:sp>
          <p:nvSpPr>
            <p:cNvPr id="294" name="Google Shape;294;p7"/>
            <p:cNvSpPr/>
            <p:nvPr/>
          </p:nvSpPr>
          <p:spPr>
            <a:xfrm>
              <a:off x="0" y="0"/>
              <a:ext cx="4274726" cy="1957875"/>
            </a:xfrm>
            <a:custGeom>
              <a:rect b="b" l="l" r="r" t="t"/>
              <a:pathLst>
                <a:path extrusionOk="0" h="1957875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33548"/>
                  </a:lnTo>
                  <a:cubicBezTo>
                    <a:pt x="4274726" y="1946983"/>
                    <a:pt x="4263834" y="1957875"/>
                    <a:pt x="4250399" y="1957875"/>
                  </a:cubicBezTo>
                  <a:lnTo>
                    <a:pt x="24327" y="1957875"/>
                  </a:lnTo>
                  <a:cubicBezTo>
                    <a:pt x="10891" y="1957875"/>
                    <a:pt x="0" y="1946983"/>
                    <a:pt x="0" y="193354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7"/>
            <p:cNvSpPr txBox="1"/>
            <p:nvPr/>
          </p:nvSpPr>
          <p:spPr>
            <a:xfrm>
              <a:off x="0" y="-38100"/>
              <a:ext cx="4274726" cy="1995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7"/>
          <p:cNvGrpSpPr/>
          <p:nvPr/>
        </p:nvGrpSpPr>
        <p:grpSpPr>
          <a:xfrm>
            <a:off x="4729737" y="875045"/>
            <a:ext cx="9419877" cy="2221832"/>
            <a:chOff x="0" y="-38100"/>
            <a:chExt cx="2480955" cy="585174"/>
          </a:xfrm>
        </p:grpSpPr>
        <p:sp>
          <p:nvSpPr>
            <p:cNvPr id="297" name="Google Shape;297;p7"/>
            <p:cNvSpPr/>
            <p:nvPr/>
          </p:nvSpPr>
          <p:spPr>
            <a:xfrm>
              <a:off x="0" y="0"/>
              <a:ext cx="2480955" cy="547074"/>
            </a:xfrm>
            <a:custGeom>
              <a:rect b="b" l="l" r="r" t="t"/>
              <a:pathLst>
                <a:path extrusionOk="0" h="547074" w="2480955">
                  <a:moveTo>
                    <a:pt x="41915" y="0"/>
                  </a:moveTo>
                  <a:lnTo>
                    <a:pt x="2439040" y="0"/>
                  </a:lnTo>
                  <a:cubicBezTo>
                    <a:pt x="2450157" y="0"/>
                    <a:pt x="2460818" y="4416"/>
                    <a:pt x="2468679" y="12277"/>
                  </a:cubicBezTo>
                  <a:cubicBezTo>
                    <a:pt x="2476539" y="20137"/>
                    <a:pt x="2480955" y="30799"/>
                    <a:pt x="2480955" y="41915"/>
                  </a:cubicBezTo>
                  <a:lnTo>
                    <a:pt x="2480955" y="505158"/>
                  </a:lnTo>
                  <a:cubicBezTo>
                    <a:pt x="2480955" y="516275"/>
                    <a:pt x="2476539" y="526936"/>
                    <a:pt x="2468679" y="534797"/>
                  </a:cubicBezTo>
                  <a:cubicBezTo>
                    <a:pt x="2460818" y="542658"/>
                    <a:pt x="2450157" y="547074"/>
                    <a:pt x="2439040" y="547074"/>
                  </a:cubicBezTo>
                  <a:lnTo>
                    <a:pt x="41915" y="547074"/>
                  </a:lnTo>
                  <a:cubicBezTo>
                    <a:pt x="30799" y="547074"/>
                    <a:pt x="20137" y="542658"/>
                    <a:pt x="12277" y="534797"/>
                  </a:cubicBezTo>
                  <a:cubicBezTo>
                    <a:pt x="4416" y="526936"/>
                    <a:pt x="0" y="516275"/>
                    <a:pt x="0" y="505158"/>
                  </a:cubicBezTo>
                  <a:lnTo>
                    <a:pt x="0" y="41915"/>
                  </a:lnTo>
                  <a:cubicBezTo>
                    <a:pt x="0" y="30799"/>
                    <a:pt x="4416" y="20137"/>
                    <a:pt x="12277" y="12277"/>
                  </a:cubicBezTo>
                  <a:cubicBezTo>
                    <a:pt x="20137" y="4416"/>
                    <a:pt x="30799" y="0"/>
                    <a:pt x="41915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 txBox="1"/>
            <p:nvPr/>
          </p:nvSpPr>
          <p:spPr>
            <a:xfrm>
              <a:off x="0" y="-38100"/>
              <a:ext cx="2480955" cy="585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7"/>
          <p:cNvGrpSpPr/>
          <p:nvPr/>
        </p:nvGrpSpPr>
        <p:grpSpPr>
          <a:xfrm>
            <a:off x="1763972" y="4818013"/>
            <a:ext cx="4746231" cy="4123364"/>
            <a:chOff x="0" y="-85725"/>
            <a:chExt cx="1250036" cy="1085989"/>
          </a:xfrm>
        </p:grpSpPr>
        <p:sp>
          <p:nvSpPr>
            <p:cNvPr id="300" name="Google Shape;300;p7"/>
            <p:cNvSpPr/>
            <p:nvPr/>
          </p:nvSpPr>
          <p:spPr>
            <a:xfrm>
              <a:off x="0" y="0"/>
              <a:ext cx="1250036" cy="1000264"/>
            </a:xfrm>
            <a:custGeom>
              <a:rect b="b" l="l" r="r" t="t"/>
              <a:pathLst>
                <a:path extrusionOk="0" h="1000264" w="1250036">
                  <a:moveTo>
                    <a:pt x="48935" y="0"/>
                  </a:moveTo>
                  <a:lnTo>
                    <a:pt x="1201101" y="0"/>
                  </a:lnTo>
                  <a:cubicBezTo>
                    <a:pt x="1214079" y="0"/>
                    <a:pt x="1226526" y="5156"/>
                    <a:pt x="1235703" y="14333"/>
                  </a:cubicBezTo>
                  <a:cubicBezTo>
                    <a:pt x="1244881" y="23510"/>
                    <a:pt x="1250036" y="35957"/>
                    <a:pt x="1250036" y="48935"/>
                  </a:cubicBezTo>
                  <a:lnTo>
                    <a:pt x="1250036" y="951329"/>
                  </a:lnTo>
                  <a:cubicBezTo>
                    <a:pt x="1250036" y="964307"/>
                    <a:pt x="1244881" y="976754"/>
                    <a:pt x="1235703" y="985931"/>
                  </a:cubicBezTo>
                  <a:cubicBezTo>
                    <a:pt x="1226526" y="995108"/>
                    <a:pt x="1214079" y="1000264"/>
                    <a:pt x="1201101" y="1000264"/>
                  </a:cubicBezTo>
                  <a:lnTo>
                    <a:pt x="48935" y="1000264"/>
                  </a:lnTo>
                  <a:cubicBezTo>
                    <a:pt x="35957" y="1000264"/>
                    <a:pt x="23510" y="995108"/>
                    <a:pt x="14333" y="985931"/>
                  </a:cubicBezTo>
                  <a:cubicBezTo>
                    <a:pt x="5156" y="976754"/>
                    <a:pt x="0" y="964307"/>
                    <a:pt x="0" y="951329"/>
                  </a:cubicBezTo>
                  <a:lnTo>
                    <a:pt x="0" y="48935"/>
                  </a:lnTo>
                  <a:cubicBezTo>
                    <a:pt x="0" y="35957"/>
                    <a:pt x="5156" y="23510"/>
                    <a:pt x="14333" y="14333"/>
                  </a:cubicBezTo>
                  <a:cubicBezTo>
                    <a:pt x="23510" y="5156"/>
                    <a:pt x="35957" y="0"/>
                    <a:pt x="48935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 txBox="1"/>
            <p:nvPr/>
          </p:nvSpPr>
          <p:spPr>
            <a:xfrm>
              <a:off x="0" y="-85725"/>
              <a:ext cx="1250036" cy="1085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Mục tiêu học tập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Đạt ít nhất 90% học sinh có điểm trung bình từ khá trở lên ở tất cả các môn học.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Học sinh tự học ít nhất 30 phút mỗi ngày ở nhà với sự hỗ trợ từ phụ huynh.</a:t>
              </a:r>
              <a:endParaRPr/>
            </a:p>
          </p:txBody>
        </p:sp>
      </p:grpSp>
      <p:sp>
        <p:nvSpPr>
          <p:cNvPr id="302" name="Google Shape;302;p7"/>
          <p:cNvSpPr/>
          <p:nvPr/>
        </p:nvSpPr>
        <p:spPr>
          <a:xfrm>
            <a:off x="3529651" y="3365609"/>
            <a:ext cx="1214873" cy="1509158"/>
          </a:xfrm>
          <a:custGeom>
            <a:rect b="b" l="l" r="r" t="t"/>
            <a:pathLst>
              <a:path extrusionOk="0" h="1509158" w="1214873">
                <a:moveTo>
                  <a:pt x="0" y="0"/>
                </a:moveTo>
                <a:lnTo>
                  <a:pt x="1214873" y="0"/>
                </a:lnTo>
                <a:lnTo>
                  <a:pt x="1214873" y="1509159"/>
                </a:lnTo>
                <a:lnTo>
                  <a:pt x="0" y="150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7"/>
          <p:cNvSpPr/>
          <p:nvPr/>
        </p:nvSpPr>
        <p:spPr>
          <a:xfrm>
            <a:off x="13559705" y="3365609"/>
            <a:ext cx="1369561" cy="1509158"/>
          </a:xfrm>
          <a:custGeom>
            <a:rect b="b" l="l" r="r" t="t"/>
            <a:pathLst>
              <a:path extrusionOk="0" h="1509158" w="1369561">
                <a:moveTo>
                  <a:pt x="0" y="0"/>
                </a:moveTo>
                <a:lnTo>
                  <a:pt x="1369561" y="0"/>
                </a:lnTo>
                <a:lnTo>
                  <a:pt x="1369561" y="1509159"/>
                </a:lnTo>
                <a:lnTo>
                  <a:pt x="0" y="150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7"/>
          <p:cNvSpPr/>
          <p:nvPr/>
        </p:nvSpPr>
        <p:spPr>
          <a:xfrm>
            <a:off x="8382760" y="3365609"/>
            <a:ext cx="1522480" cy="1509158"/>
          </a:xfrm>
          <a:custGeom>
            <a:rect b="b" l="l" r="r" t="t"/>
            <a:pathLst>
              <a:path extrusionOk="0" h="1509158" w="1522480">
                <a:moveTo>
                  <a:pt x="0" y="0"/>
                </a:moveTo>
                <a:lnTo>
                  <a:pt x="1522480" y="0"/>
                </a:lnTo>
                <a:lnTo>
                  <a:pt x="1522480" y="1509159"/>
                </a:lnTo>
                <a:lnTo>
                  <a:pt x="0" y="150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7"/>
          <p:cNvSpPr txBox="1"/>
          <p:nvPr/>
        </p:nvSpPr>
        <p:spPr>
          <a:xfrm>
            <a:off x="4887149" y="1715391"/>
            <a:ext cx="9105054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KẾ HOẠCH CHO KỲ TỚI</a:t>
            </a:r>
            <a:endParaRPr/>
          </a:p>
        </p:txBody>
      </p:sp>
      <p:sp>
        <p:nvSpPr>
          <p:cNvPr id="306" name="Google Shape;306;p7"/>
          <p:cNvSpPr/>
          <p:nvPr/>
        </p:nvSpPr>
        <p:spPr>
          <a:xfrm>
            <a:off x="3369069" y="683847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7"/>
          <p:cNvSpPr/>
          <p:nvPr/>
        </p:nvSpPr>
        <p:spPr>
          <a:xfrm>
            <a:off x="16875291" y="5667562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8" y="0"/>
                </a:lnTo>
                <a:lnTo>
                  <a:pt x="768018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8" name="Google Shape;308;p7"/>
          <p:cNvGrpSpPr/>
          <p:nvPr/>
        </p:nvGrpSpPr>
        <p:grpSpPr>
          <a:xfrm>
            <a:off x="6770884" y="4818013"/>
            <a:ext cx="4746231" cy="4123364"/>
            <a:chOff x="0" y="-85725"/>
            <a:chExt cx="1250036" cy="1085989"/>
          </a:xfrm>
        </p:grpSpPr>
        <p:sp>
          <p:nvSpPr>
            <p:cNvPr id="309" name="Google Shape;309;p7"/>
            <p:cNvSpPr/>
            <p:nvPr/>
          </p:nvSpPr>
          <p:spPr>
            <a:xfrm>
              <a:off x="0" y="0"/>
              <a:ext cx="1250036" cy="1000264"/>
            </a:xfrm>
            <a:custGeom>
              <a:rect b="b" l="l" r="r" t="t"/>
              <a:pathLst>
                <a:path extrusionOk="0" h="1000264" w="1250036">
                  <a:moveTo>
                    <a:pt x="48935" y="0"/>
                  </a:moveTo>
                  <a:lnTo>
                    <a:pt x="1201101" y="0"/>
                  </a:lnTo>
                  <a:cubicBezTo>
                    <a:pt x="1214079" y="0"/>
                    <a:pt x="1226526" y="5156"/>
                    <a:pt x="1235703" y="14333"/>
                  </a:cubicBezTo>
                  <a:cubicBezTo>
                    <a:pt x="1244881" y="23510"/>
                    <a:pt x="1250036" y="35957"/>
                    <a:pt x="1250036" y="48935"/>
                  </a:cubicBezTo>
                  <a:lnTo>
                    <a:pt x="1250036" y="951329"/>
                  </a:lnTo>
                  <a:cubicBezTo>
                    <a:pt x="1250036" y="964307"/>
                    <a:pt x="1244881" y="976754"/>
                    <a:pt x="1235703" y="985931"/>
                  </a:cubicBezTo>
                  <a:cubicBezTo>
                    <a:pt x="1226526" y="995108"/>
                    <a:pt x="1214079" y="1000264"/>
                    <a:pt x="1201101" y="1000264"/>
                  </a:cubicBezTo>
                  <a:lnTo>
                    <a:pt x="48935" y="1000264"/>
                  </a:lnTo>
                  <a:cubicBezTo>
                    <a:pt x="35957" y="1000264"/>
                    <a:pt x="23510" y="995108"/>
                    <a:pt x="14333" y="985931"/>
                  </a:cubicBezTo>
                  <a:cubicBezTo>
                    <a:pt x="5156" y="976754"/>
                    <a:pt x="0" y="964307"/>
                    <a:pt x="0" y="951329"/>
                  </a:cubicBezTo>
                  <a:lnTo>
                    <a:pt x="0" y="48935"/>
                  </a:lnTo>
                  <a:cubicBezTo>
                    <a:pt x="0" y="35957"/>
                    <a:pt x="5156" y="23510"/>
                    <a:pt x="14333" y="14333"/>
                  </a:cubicBezTo>
                  <a:cubicBezTo>
                    <a:pt x="23510" y="5156"/>
                    <a:pt x="35957" y="0"/>
                    <a:pt x="48935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 txBox="1"/>
            <p:nvPr/>
          </p:nvSpPr>
          <p:spPr>
            <a:xfrm>
              <a:off x="0" y="-85725"/>
              <a:ext cx="1250036" cy="1085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Hoạt động ngoại khóa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Tham gia dự án môi trường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Hoạt động văn nghệ và nghệ thuật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Tham gia các hoạt động nâng cao sức khoẻ 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Tham gia các hoạt động vì cộng đồng</a:t>
              </a:r>
              <a:endParaRPr/>
            </a:p>
          </p:txBody>
        </p:sp>
      </p:grpSp>
      <p:grpSp>
        <p:nvGrpSpPr>
          <p:cNvPr id="311" name="Google Shape;311;p7"/>
          <p:cNvGrpSpPr/>
          <p:nvPr/>
        </p:nvGrpSpPr>
        <p:grpSpPr>
          <a:xfrm>
            <a:off x="11871370" y="4818013"/>
            <a:ext cx="4746231" cy="4123364"/>
            <a:chOff x="0" y="-85725"/>
            <a:chExt cx="1250036" cy="1085989"/>
          </a:xfrm>
        </p:grpSpPr>
        <p:sp>
          <p:nvSpPr>
            <p:cNvPr id="312" name="Google Shape;312;p7"/>
            <p:cNvSpPr/>
            <p:nvPr/>
          </p:nvSpPr>
          <p:spPr>
            <a:xfrm>
              <a:off x="0" y="0"/>
              <a:ext cx="1250036" cy="1000264"/>
            </a:xfrm>
            <a:custGeom>
              <a:rect b="b" l="l" r="r" t="t"/>
              <a:pathLst>
                <a:path extrusionOk="0" h="1000264" w="1250036">
                  <a:moveTo>
                    <a:pt x="48935" y="0"/>
                  </a:moveTo>
                  <a:lnTo>
                    <a:pt x="1201101" y="0"/>
                  </a:lnTo>
                  <a:cubicBezTo>
                    <a:pt x="1214079" y="0"/>
                    <a:pt x="1226526" y="5156"/>
                    <a:pt x="1235703" y="14333"/>
                  </a:cubicBezTo>
                  <a:cubicBezTo>
                    <a:pt x="1244881" y="23510"/>
                    <a:pt x="1250036" y="35957"/>
                    <a:pt x="1250036" y="48935"/>
                  </a:cubicBezTo>
                  <a:lnTo>
                    <a:pt x="1250036" y="951329"/>
                  </a:lnTo>
                  <a:cubicBezTo>
                    <a:pt x="1250036" y="964307"/>
                    <a:pt x="1244881" y="976754"/>
                    <a:pt x="1235703" y="985931"/>
                  </a:cubicBezTo>
                  <a:cubicBezTo>
                    <a:pt x="1226526" y="995108"/>
                    <a:pt x="1214079" y="1000264"/>
                    <a:pt x="1201101" y="1000264"/>
                  </a:cubicBezTo>
                  <a:lnTo>
                    <a:pt x="48935" y="1000264"/>
                  </a:lnTo>
                  <a:cubicBezTo>
                    <a:pt x="35957" y="1000264"/>
                    <a:pt x="23510" y="995108"/>
                    <a:pt x="14333" y="985931"/>
                  </a:cubicBezTo>
                  <a:cubicBezTo>
                    <a:pt x="5156" y="976754"/>
                    <a:pt x="0" y="964307"/>
                    <a:pt x="0" y="951329"/>
                  </a:cubicBezTo>
                  <a:lnTo>
                    <a:pt x="0" y="48935"/>
                  </a:lnTo>
                  <a:cubicBezTo>
                    <a:pt x="0" y="35957"/>
                    <a:pt x="5156" y="23510"/>
                    <a:pt x="14333" y="14333"/>
                  </a:cubicBezTo>
                  <a:cubicBezTo>
                    <a:pt x="23510" y="5156"/>
                    <a:pt x="35957" y="0"/>
                    <a:pt x="48935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 txBox="1"/>
            <p:nvPr/>
          </p:nvSpPr>
          <p:spPr>
            <a:xfrm>
              <a:off x="0" y="-85725"/>
              <a:ext cx="1250036" cy="1085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8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 Phát triển </a:t>
              </a:r>
              <a:endParaRPr/>
            </a:p>
            <a:p>
              <a:pPr indent="0" lvl="0" marL="0" marR="0" rtl="0" algn="ctr">
                <a:lnSpc>
                  <a:spcPct val="148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199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kỹ năng mềm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Tham gia 2 dự án nhóm trong học kỳ để tăng kỹ năng làm việc nhóm</a:t>
              </a:r>
              <a:endParaRPr/>
            </a:p>
            <a:p>
              <a:pPr indent="-215900" lvl="1" marL="431801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1F20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rgbClr val="231F20"/>
                  </a:solidFill>
                  <a:latin typeface="Nunito"/>
                  <a:ea typeface="Nunito"/>
                  <a:cs typeface="Nunito"/>
                  <a:sym typeface="Nunito"/>
                </a:rPr>
                <a:t>Rèn luyện kỹ năng thuyết trình</a:t>
              </a:r>
              <a:endParaRPr/>
            </a:p>
            <a:p>
              <a:pPr indent="0" lvl="0" marL="0" marR="0" rtl="0" algn="l">
                <a:lnSpc>
                  <a:spcPct val="14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8"/>
          <p:cNvGrpSpPr/>
          <p:nvPr/>
        </p:nvGrpSpPr>
        <p:grpSpPr>
          <a:xfrm>
            <a:off x="1028700" y="1040844"/>
            <a:ext cx="16230600" cy="8205313"/>
            <a:chOff x="0" y="0"/>
            <a:chExt cx="21640800" cy="10940417"/>
          </a:xfrm>
        </p:grpSpPr>
        <p:sp>
          <p:nvSpPr>
            <p:cNvPr id="319" name="Google Shape;319;p8"/>
            <p:cNvSpPr/>
            <p:nvPr/>
          </p:nvSpPr>
          <p:spPr>
            <a:xfrm>
              <a:off x="0" y="25267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0" name="Google Shape;320;p8"/>
            <p:cNvSpPr/>
            <p:nvPr/>
          </p:nvSpPr>
          <p:spPr>
            <a:xfrm>
              <a:off x="9445102" y="0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21" name="Google Shape;321;p8"/>
          <p:cNvGrpSpPr/>
          <p:nvPr/>
        </p:nvGrpSpPr>
        <p:grpSpPr>
          <a:xfrm>
            <a:off x="-1703508" y="8175218"/>
            <a:ext cx="21695015" cy="8642095"/>
            <a:chOff x="0" y="0"/>
            <a:chExt cx="1424432" cy="567415"/>
          </a:xfrm>
        </p:grpSpPr>
        <p:sp>
          <p:nvSpPr>
            <p:cNvPr id="322" name="Google Shape;322;p8"/>
            <p:cNvSpPr/>
            <p:nvPr/>
          </p:nvSpPr>
          <p:spPr>
            <a:xfrm>
              <a:off x="0" y="0"/>
              <a:ext cx="1424432" cy="567415"/>
            </a:xfrm>
            <a:custGeom>
              <a:rect b="b" l="l" r="r" t="t"/>
              <a:pathLst>
                <a:path extrusionOk="0" h="567415" w="1424432">
                  <a:moveTo>
                    <a:pt x="712216" y="0"/>
                  </a:moveTo>
                  <a:cubicBezTo>
                    <a:pt x="318870" y="0"/>
                    <a:pt x="0" y="127020"/>
                    <a:pt x="0" y="283707"/>
                  </a:cubicBezTo>
                  <a:cubicBezTo>
                    <a:pt x="0" y="440395"/>
                    <a:pt x="318870" y="567415"/>
                    <a:pt x="712216" y="567415"/>
                  </a:cubicBezTo>
                  <a:cubicBezTo>
                    <a:pt x="1105562" y="567415"/>
                    <a:pt x="1424432" y="440395"/>
                    <a:pt x="1424432" y="283707"/>
                  </a:cubicBezTo>
                  <a:cubicBezTo>
                    <a:pt x="1424432" y="127020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 txBox="1"/>
            <p:nvPr/>
          </p:nvSpPr>
          <p:spPr>
            <a:xfrm>
              <a:off x="133540" y="5570"/>
              <a:ext cx="1157351" cy="508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8"/>
          <p:cNvSpPr txBox="1"/>
          <p:nvPr/>
        </p:nvSpPr>
        <p:spPr>
          <a:xfrm>
            <a:off x="3284601" y="4583113"/>
            <a:ext cx="117189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999" u="none" cap="none" strike="noStrike">
                <a:solidFill>
                  <a:srgbClr val="231F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TỔNG KẾT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5" name="Google Shape;325;p8"/>
          <p:cNvSpPr/>
          <p:nvPr/>
        </p:nvSpPr>
        <p:spPr>
          <a:xfrm flipH="1">
            <a:off x="14410296" y="5761296"/>
            <a:ext cx="2849004" cy="2413922"/>
          </a:xfrm>
          <a:custGeom>
            <a:rect b="b" l="l" r="r" t="t"/>
            <a:pathLst>
              <a:path extrusionOk="0" h="2413922" w="2849004">
                <a:moveTo>
                  <a:pt x="2849004" y="0"/>
                </a:moveTo>
                <a:lnTo>
                  <a:pt x="0" y="0"/>
                </a:lnTo>
                <a:lnTo>
                  <a:pt x="0" y="2413922"/>
                </a:lnTo>
                <a:lnTo>
                  <a:pt x="2849004" y="2413922"/>
                </a:lnTo>
                <a:lnTo>
                  <a:pt x="284900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9115" l="0" r="-499448" t="-232745"/>
            </a:stretch>
          </a:blipFill>
          <a:ln>
            <a:noFill/>
          </a:ln>
        </p:spPr>
      </p:sp>
      <p:sp>
        <p:nvSpPr>
          <p:cNvPr id="326" name="Google Shape;326;p8"/>
          <p:cNvSpPr/>
          <p:nvPr/>
        </p:nvSpPr>
        <p:spPr>
          <a:xfrm rot="7490497">
            <a:off x="16631112" y="3509301"/>
            <a:ext cx="702855" cy="1296581"/>
          </a:xfrm>
          <a:custGeom>
            <a:rect b="b" l="l" r="r" t="t"/>
            <a:pathLst>
              <a:path extrusionOk="0" h="1296581" w="702855">
                <a:moveTo>
                  <a:pt x="0" y="0"/>
                </a:moveTo>
                <a:lnTo>
                  <a:pt x="702855" y="0"/>
                </a:lnTo>
                <a:lnTo>
                  <a:pt x="702855" y="1296581"/>
                </a:lnTo>
                <a:lnTo>
                  <a:pt x="0" y="1296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8"/>
          <p:cNvSpPr/>
          <p:nvPr/>
        </p:nvSpPr>
        <p:spPr>
          <a:xfrm>
            <a:off x="2444504" y="6873372"/>
            <a:ext cx="840097" cy="840097"/>
          </a:xfrm>
          <a:custGeom>
            <a:rect b="b" l="l" r="r" t="t"/>
            <a:pathLst>
              <a:path extrusionOk="0"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8"/>
          <p:cNvSpPr/>
          <p:nvPr/>
        </p:nvSpPr>
        <p:spPr>
          <a:xfrm>
            <a:off x="1028700" y="1028700"/>
            <a:ext cx="2255901" cy="1911394"/>
          </a:xfrm>
          <a:custGeom>
            <a:rect b="b" l="l" r="r" t="t"/>
            <a:pathLst>
              <a:path extrusionOk="0" h="1911394" w="2255901">
                <a:moveTo>
                  <a:pt x="0" y="0"/>
                </a:moveTo>
                <a:lnTo>
                  <a:pt x="2255901" y="0"/>
                </a:lnTo>
                <a:lnTo>
                  <a:pt x="2255901" y="1911394"/>
                </a:lnTo>
                <a:lnTo>
                  <a:pt x="0" y="1911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9115" l="0" r="-499448" t="-232745"/>
            </a:stretch>
          </a:blipFill>
          <a:ln>
            <a:noFill/>
          </a:ln>
        </p:spPr>
      </p:sp>
      <p:sp>
        <p:nvSpPr>
          <p:cNvPr id="329" name="Google Shape;329;p8"/>
          <p:cNvSpPr/>
          <p:nvPr/>
        </p:nvSpPr>
        <p:spPr>
          <a:xfrm>
            <a:off x="15834798" y="1732926"/>
            <a:ext cx="840097" cy="840097"/>
          </a:xfrm>
          <a:custGeom>
            <a:rect b="b" l="l" r="r" t="t"/>
            <a:pathLst>
              <a:path extrusionOk="0" h="840097" w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8"/>
          <p:cNvSpPr/>
          <p:nvPr/>
        </p:nvSpPr>
        <p:spPr>
          <a:xfrm flipH="1" rot="-7218285">
            <a:off x="1208153" y="4699111"/>
            <a:ext cx="702855" cy="1296581"/>
          </a:xfrm>
          <a:custGeom>
            <a:rect b="b" l="l" r="r" t="t"/>
            <a:pathLst>
              <a:path extrusionOk="0" h="1296581" w="702855">
                <a:moveTo>
                  <a:pt x="702855" y="0"/>
                </a:moveTo>
                <a:lnTo>
                  <a:pt x="0" y="0"/>
                </a:lnTo>
                <a:lnTo>
                  <a:pt x="0" y="1296580"/>
                </a:lnTo>
                <a:lnTo>
                  <a:pt x="702855" y="1296580"/>
                </a:lnTo>
                <a:lnTo>
                  <a:pt x="70285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EA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9"/>
          <p:cNvGrpSpPr/>
          <p:nvPr/>
        </p:nvGrpSpPr>
        <p:grpSpPr>
          <a:xfrm>
            <a:off x="-195419" y="7648730"/>
            <a:ext cx="18678839" cy="2820760"/>
            <a:chOff x="0" y="-38100"/>
            <a:chExt cx="4919530" cy="742916"/>
          </a:xfrm>
        </p:grpSpPr>
        <p:sp>
          <p:nvSpPr>
            <p:cNvPr id="336" name="Google Shape;336;p9"/>
            <p:cNvSpPr/>
            <p:nvPr/>
          </p:nvSpPr>
          <p:spPr>
            <a:xfrm>
              <a:off x="0" y="0"/>
              <a:ext cx="4919530" cy="704816"/>
            </a:xfrm>
            <a:custGeom>
              <a:rect b="b" l="l" r="r" t="t"/>
              <a:pathLst>
                <a:path extrusionOk="0" h="704816" w="4919530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cap="sq" cmpd="sng" w="2857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7" name="Google Shape;337;p9"/>
            <p:cNvSpPr txBox="1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9"/>
          <p:cNvGrpSpPr/>
          <p:nvPr/>
        </p:nvGrpSpPr>
        <p:grpSpPr>
          <a:xfrm>
            <a:off x="1028700" y="1040844"/>
            <a:ext cx="16230600" cy="8205313"/>
            <a:chOff x="0" y="0"/>
            <a:chExt cx="21640800" cy="10940417"/>
          </a:xfrm>
        </p:grpSpPr>
        <p:sp>
          <p:nvSpPr>
            <p:cNvPr id="339" name="Google Shape;339;p9"/>
            <p:cNvSpPr/>
            <p:nvPr/>
          </p:nvSpPr>
          <p:spPr>
            <a:xfrm>
              <a:off x="0" y="25267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0" name="Google Shape;340;p9"/>
            <p:cNvSpPr/>
            <p:nvPr/>
          </p:nvSpPr>
          <p:spPr>
            <a:xfrm>
              <a:off x="9445102" y="0"/>
              <a:ext cx="12195698" cy="10915150"/>
            </a:xfrm>
            <a:custGeom>
              <a:rect b="b" l="l" r="r" t="t"/>
              <a:pathLst>
                <a:path extrusionOk="0" h="10915150" w="12195698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41" name="Google Shape;341;p9"/>
          <p:cNvSpPr/>
          <p:nvPr/>
        </p:nvSpPr>
        <p:spPr>
          <a:xfrm>
            <a:off x="791909" y="828070"/>
            <a:ext cx="2147598" cy="1819630"/>
          </a:xfrm>
          <a:custGeom>
            <a:rect b="b" l="l" r="r" t="t"/>
            <a:pathLst>
              <a:path extrusionOk="0" h="1819630" w="2147598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9115" l="0" r="-499448" t="-232745"/>
            </a:stretch>
          </a:blipFill>
          <a:ln>
            <a:noFill/>
          </a:ln>
        </p:spPr>
      </p:sp>
      <p:grpSp>
        <p:nvGrpSpPr>
          <p:cNvPr id="342" name="Google Shape;342;p9"/>
          <p:cNvGrpSpPr/>
          <p:nvPr/>
        </p:nvGrpSpPr>
        <p:grpSpPr>
          <a:xfrm>
            <a:off x="1569857" y="2641335"/>
            <a:ext cx="10349689" cy="4187021"/>
            <a:chOff x="0" y="-38100"/>
            <a:chExt cx="2725844" cy="1102754"/>
          </a:xfrm>
        </p:grpSpPr>
        <p:sp>
          <p:nvSpPr>
            <p:cNvPr id="343" name="Google Shape;343;p9"/>
            <p:cNvSpPr/>
            <p:nvPr/>
          </p:nvSpPr>
          <p:spPr>
            <a:xfrm>
              <a:off x="0" y="0"/>
              <a:ext cx="2725844" cy="1064654"/>
            </a:xfrm>
            <a:custGeom>
              <a:rect b="b" l="l" r="r" t="t"/>
              <a:pathLst>
                <a:path extrusionOk="0" h="1064654" w="272584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026504"/>
                  </a:lnTo>
                  <a:cubicBezTo>
                    <a:pt x="2725844" y="1047573"/>
                    <a:pt x="2708764" y="1064654"/>
                    <a:pt x="2687694" y="1064654"/>
                  </a:cubicBezTo>
                  <a:lnTo>
                    <a:pt x="38150" y="1064654"/>
                  </a:lnTo>
                  <a:cubicBezTo>
                    <a:pt x="28032" y="1064654"/>
                    <a:pt x="18328" y="1060634"/>
                    <a:pt x="11174" y="1053480"/>
                  </a:cubicBezTo>
                  <a:cubicBezTo>
                    <a:pt x="4019" y="1046325"/>
                    <a:pt x="0" y="1036622"/>
                    <a:pt x="0" y="1026504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0" y="-38100"/>
              <a:ext cx="2725844" cy="1102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9"/>
          <p:cNvSpPr/>
          <p:nvPr/>
        </p:nvSpPr>
        <p:spPr>
          <a:xfrm flipH="1">
            <a:off x="6030003" y="1040844"/>
            <a:ext cx="11229297" cy="8772888"/>
          </a:xfrm>
          <a:custGeom>
            <a:rect b="b" l="l" r="r" t="t"/>
            <a:pathLst>
              <a:path extrusionOk="0" h="8772888" w="11229297">
                <a:moveTo>
                  <a:pt x="11229297" y="0"/>
                </a:moveTo>
                <a:lnTo>
                  <a:pt x="0" y="0"/>
                </a:lnTo>
                <a:lnTo>
                  <a:pt x="0" y="8772888"/>
                </a:lnTo>
                <a:lnTo>
                  <a:pt x="11229297" y="8772888"/>
                </a:lnTo>
                <a:lnTo>
                  <a:pt x="1122929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9"/>
          <p:cNvSpPr/>
          <p:nvPr/>
        </p:nvSpPr>
        <p:spPr>
          <a:xfrm rot="7257529">
            <a:off x="1198761" y="4394535"/>
            <a:ext cx="742193" cy="1369149"/>
          </a:xfrm>
          <a:custGeom>
            <a:rect b="b" l="l" r="r" t="t"/>
            <a:pathLst>
              <a:path extrusionOk="0" h="1369149" w="742193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9"/>
          <p:cNvSpPr/>
          <p:nvPr/>
        </p:nvSpPr>
        <p:spPr>
          <a:xfrm>
            <a:off x="15568322" y="1844870"/>
            <a:ext cx="768019" cy="768019"/>
          </a:xfrm>
          <a:custGeom>
            <a:rect b="b" l="l" r="r" t="t"/>
            <a:pathLst>
              <a:path extrusionOk="0" h="768019" w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8" name="Google Shape;348;p9"/>
          <p:cNvGrpSpPr/>
          <p:nvPr/>
        </p:nvGrpSpPr>
        <p:grpSpPr>
          <a:xfrm>
            <a:off x="2921790" y="1602749"/>
            <a:ext cx="7645823" cy="2221832"/>
            <a:chOff x="0" y="-38100"/>
            <a:chExt cx="2013715" cy="585174"/>
          </a:xfrm>
        </p:grpSpPr>
        <p:sp>
          <p:nvSpPr>
            <p:cNvPr id="349" name="Google Shape;349;p9"/>
            <p:cNvSpPr/>
            <p:nvPr/>
          </p:nvSpPr>
          <p:spPr>
            <a:xfrm>
              <a:off x="0" y="0"/>
              <a:ext cx="2013715" cy="547074"/>
            </a:xfrm>
            <a:custGeom>
              <a:rect b="b" l="l" r="r" t="t"/>
              <a:pathLst>
                <a:path extrusionOk="0" h="547074" w="2013715">
                  <a:moveTo>
                    <a:pt x="51641" y="0"/>
                  </a:moveTo>
                  <a:lnTo>
                    <a:pt x="1962074" y="0"/>
                  </a:lnTo>
                  <a:cubicBezTo>
                    <a:pt x="1990594" y="0"/>
                    <a:pt x="2013715" y="23120"/>
                    <a:pt x="2013715" y="51641"/>
                  </a:cubicBezTo>
                  <a:lnTo>
                    <a:pt x="2013715" y="495433"/>
                  </a:lnTo>
                  <a:cubicBezTo>
                    <a:pt x="2013715" y="523953"/>
                    <a:pt x="1990594" y="547074"/>
                    <a:pt x="1962074" y="547074"/>
                  </a:cubicBezTo>
                  <a:lnTo>
                    <a:pt x="51641" y="547074"/>
                  </a:lnTo>
                  <a:cubicBezTo>
                    <a:pt x="23120" y="547074"/>
                    <a:pt x="0" y="523953"/>
                    <a:pt x="0" y="495433"/>
                  </a:cubicBezTo>
                  <a:lnTo>
                    <a:pt x="0" y="51641"/>
                  </a:lnTo>
                  <a:cubicBezTo>
                    <a:pt x="0" y="23120"/>
                    <a:pt x="23120" y="0"/>
                    <a:pt x="51641" y="0"/>
                  </a:cubicBezTo>
                  <a:close/>
                </a:path>
              </a:pathLst>
            </a:custGeom>
            <a:solidFill>
              <a:srgbClr val="FFE397"/>
            </a:solidFill>
            <a:ln cap="rnd" cmpd="sng" w="28575">
              <a:solidFill>
                <a:srgbClr val="231F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 txBox="1"/>
            <p:nvPr/>
          </p:nvSpPr>
          <p:spPr>
            <a:xfrm>
              <a:off x="0" y="-38100"/>
              <a:ext cx="2013715" cy="5851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9"/>
          <p:cNvSpPr txBox="1"/>
          <p:nvPr/>
        </p:nvSpPr>
        <p:spPr>
          <a:xfrm>
            <a:off x="3638783" y="2397058"/>
            <a:ext cx="621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231F2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52" name="Google Shape;352;p9"/>
          <p:cNvSpPr txBox="1"/>
          <p:nvPr/>
        </p:nvSpPr>
        <p:spPr>
          <a:xfrm>
            <a:off x="2921790" y="4615849"/>
            <a:ext cx="7610390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31F20"/>
                </a:solidFill>
                <a:latin typeface="Nunito"/>
                <a:ea typeface="Nunito"/>
                <a:cs typeface="Nunito"/>
                <a:sym typeface="Nunito"/>
              </a:rPr>
              <a:t>Cảm ơn các bạn đã lắng nghe</a:t>
            </a: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16741624" y="3295193"/>
            <a:ext cx="1035351" cy="1043105"/>
          </a:xfrm>
          <a:custGeom>
            <a:rect b="b" l="l" r="r" t="t"/>
            <a:pathLst>
              <a:path extrusionOk="0" h="1043105" w="1035351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93577" l="-16123" r="-514433" t="-123566"/>
            </a:stretch>
          </a:blipFill>
          <a:ln>
            <a:noFill/>
          </a:ln>
        </p:spPr>
      </p:sp>
      <p:sp>
        <p:nvSpPr>
          <p:cNvPr id="354" name="Google Shape;354;p9"/>
          <p:cNvSpPr/>
          <p:nvPr/>
        </p:nvSpPr>
        <p:spPr>
          <a:xfrm rot="4263341">
            <a:off x="16701971" y="5583178"/>
            <a:ext cx="683764" cy="1261363"/>
          </a:xfrm>
          <a:custGeom>
            <a:rect b="b" l="l" r="r" t="t"/>
            <a:pathLst>
              <a:path extrusionOk="0" h="1261363" w="683764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