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6" r:id="rId2"/>
  </p:sldMasterIdLst>
  <p:notesMasterIdLst>
    <p:notesMasterId r:id="rId25"/>
  </p:notesMasterIdLst>
  <p:sldIdLst>
    <p:sldId id="257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1" r:id="rId11"/>
    <p:sldId id="269" r:id="rId12"/>
    <p:sldId id="270" r:id="rId13"/>
    <p:sldId id="271" r:id="rId14"/>
    <p:sldId id="272" r:id="rId15"/>
    <p:sldId id="262" r:id="rId16"/>
    <p:sldId id="273" r:id="rId17"/>
    <p:sldId id="274" r:id="rId18"/>
    <p:sldId id="275" r:id="rId19"/>
    <p:sldId id="276" r:id="rId20"/>
    <p:sldId id="263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199"/>
    <a:srgbClr val="B6170B"/>
    <a:srgbClr val="E41F23"/>
    <a:srgbClr val="97D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840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239079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186008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646245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753453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365933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79655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494471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863296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357174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6617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08235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742146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900999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910093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362822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228361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68833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737399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59656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840014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428622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996240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57212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52599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546558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64069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91420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472318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906830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345411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63768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99696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060307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584080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896363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58382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07641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123123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974898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58486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19888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587534021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89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189775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15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44346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318388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15523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EAA7-9E20-41A1-93F5-044E23BD1499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4B96-21A2-4E46-A71A-B2EDB37480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654" r:id="rId52"/>
    <p:sldLayoutId id="2147483655" r:id="rId53"/>
    <p:sldLayoutId id="2147483656" r:id="rId54"/>
    <p:sldLayoutId id="2147483657" r:id="rId55"/>
    <p:sldLayoutId id="2147483658" r:id="rId56"/>
    <p:sldLayoutId id="2147483659" r:id="rId57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5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8.xml"/><Relationship Id="rId7" Type="http://schemas.openxmlformats.org/officeDocument/2006/relationships/image" Target="../media/image9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5.xml"/><Relationship Id="rId7" Type="http://schemas.openxmlformats.org/officeDocument/2006/relationships/image" Target="../media/image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6" Type="http://schemas.openxmlformats.org/officeDocument/2006/relationships/image" Target="../media/image20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14.png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image" Target="../media/image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54145" y="387145"/>
            <a:ext cx="6083711" cy="6083711"/>
            <a:chOff x="3054145" y="387145"/>
            <a:chExt cx="6083711" cy="6083711"/>
          </a:xfrm>
        </p:grpSpPr>
        <p:grpSp>
          <p:nvGrpSpPr>
            <p:cNvPr id="2" name="组合 1"/>
            <p:cNvGrpSpPr/>
            <p:nvPr/>
          </p:nvGrpSpPr>
          <p:grpSpPr>
            <a:xfrm>
              <a:off x="3054145" y="387145"/>
              <a:ext cx="6083711" cy="6083711"/>
              <a:chOff x="3054145" y="387145"/>
              <a:chExt cx="6083711" cy="608371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907" l="0" r="100000"/>
                        </a14:imgEffect>
                        <a14:imgEffect>
                          <a14:brightnessContrast contrast="-4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20062" y="508820"/>
                <a:ext cx="5899356" cy="5899352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3054145" y="387145"/>
                <a:ext cx="6083711" cy="608371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3429001" y="762001"/>
              <a:ext cx="5333998" cy="533399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438078" y="3987429"/>
            <a:ext cx="6652161" cy="30702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89423"/>
            <a:ext cx="12192000" cy="5068577"/>
          </a:xfrm>
          <a:prstGeom prst="rect">
            <a:avLst/>
          </a:prstGeom>
          <a:effectLst>
            <a:outerShdw blurRad="152400" dist="38100" dir="16200000" sx="101000" sy="101000" rotWithShape="0">
              <a:srgbClr val="3E9199">
                <a:alpha val="40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7354" y="-2864"/>
            <a:ext cx="3566160" cy="47868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353" y="1367389"/>
            <a:ext cx="1359224" cy="1359224"/>
          </a:xfrm>
          <a:prstGeom prst="rect">
            <a:avLst/>
          </a:prstGeom>
          <a:effectLst>
            <a:outerShdw blurRad="127000" sx="102000" sy="102000" algn="ctr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3528" y="311507"/>
            <a:ext cx="1217640" cy="1402278"/>
          </a:xfrm>
          <a:prstGeom prst="rect">
            <a:avLst/>
          </a:prstGeom>
          <a:effectLst>
            <a:outerShdw blurRad="127000" sx="102000" sy="102000" algn="ctr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4773" y="2903808"/>
            <a:ext cx="1359224" cy="117292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9653" y="129476"/>
            <a:ext cx="2782347" cy="16784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6200000">
            <a:off x="4965069" y="3788800"/>
            <a:ext cx="615553" cy="209097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1400" spc="300" dirty="0" err="1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Tiết</a:t>
            </a:r>
            <a:r>
              <a:rPr lang="en-US" altLang="zh-CN" sz="1400" spc="300" dirty="0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 </a:t>
            </a:r>
            <a:r>
              <a:rPr lang="en-US" altLang="zh-CN" sz="1400" spc="300" dirty="0" err="1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học</a:t>
            </a:r>
            <a:r>
              <a:rPr lang="en-US" altLang="zh-CN" sz="1400" spc="300" dirty="0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 </a:t>
            </a:r>
            <a:r>
              <a:rPr lang="en-US" altLang="zh-CN" sz="1400" spc="300" dirty="0" err="1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về</a:t>
            </a:r>
            <a:r>
              <a:rPr lang="en-US" altLang="zh-CN" sz="1400" spc="300" dirty="0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 </a:t>
            </a:r>
            <a:r>
              <a:rPr lang="en-US" altLang="zh-CN" sz="1400" spc="300" dirty="0" err="1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tết</a:t>
            </a:r>
            <a:r>
              <a:rPr lang="en-US" altLang="zh-CN" sz="1400" spc="300" dirty="0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 </a:t>
            </a:r>
            <a:r>
              <a:rPr lang="en-US" altLang="zh-CN" sz="1400" spc="300" dirty="0" err="1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trung</a:t>
            </a:r>
            <a:r>
              <a:rPr lang="en-US" altLang="zh-CN" sz="1400" spc="300" dirty="0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 </a:t>
            </a:r>
            <a:r>
              <a:rPr lang="en-US" altLang="zh-CN" sz="1400" spc="300" dirty="0" err="1">
                <a:solidFill>
                  <a:srgbClr val="B6170B"/>
                </a:solidFill>
                <a:latin typeface="VNI-HLThuphap" panose="00000400000000000000" pitchFamily="2" charset="0"/>
                <a:ea typeface="微软雅黑"/>
                <a:sym typeface="Arial"/>
              </a:rPr>
              <a:t>thu</a:t>
            </a:r>
            <a:endParaRPr lang="zh-CN" altLang="en-US" sz="1400" spc="300" dirty="0">
              <a:solidFill>
                <a:srgbClr val="B6170B"/>
              </a:solidFill>
              <a:latin typeface="VNI-HLThuphap" panose="00000400000000000000" pitchFamily="2" charset="0"/>
              <a:ea typeface="微软雅黑"/>
              <a:sym typeface="Arial"/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32958918-2ACE-DECF-AB44-B2FF894BD47A}"/>
              </a:ext>
            </a:extLst>
          </p:cNvPr>
          <p:cNvSpPr/>
          <p:nvPr/>
        </p:nvSpPr>
        <p:spPr>
          <a:xfrm rot="16200000">
            <a:off x="5019900" y="1425855"/>
            <a:ext cx="2893100" cy="394123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8800" spc="300" dirty="0">
                <a:solidFill>
                  <a:schemeClr val="bg1"/>
                </a:solidFill>
                <a:latin typeface="VNI QuangNinh_ThuPhap_2" panose="02000500000000000000" pitchFamily="2" charset="0"/>
                <a:ea typeface="微软雅黑"/>
                <a:sym typeface="Arial"/>
              </a:rPr>
              <a:t>TRUNG </a:t>
            </a:r>
          </a:p>
          <a:p>
            <a:pPr algn="ctr"/>
            <a:r>
              <a:rPr lang="en-US" altLang="zh-CN" sz="8800" spc="300" dirty="0">
                <a:solidFill>
                  <a:schemeClr val="bg1"/>
                </a:solidFill>
                <a:latin typeface="VNI QuangNinh_ThuPhap_2" panose="02000500000000000000" pitchFamily="2" charset="0"/>
                <a:ea typeface="微软雅黑"/>
                <a:sym typeface="Arial"/>
              </a:rPr>
              <a:t>THU</a:t>
            </a:r>
            <a:endParaRPr lang="zh-CN" altLang="en-US" sz="8800" spc="300" dirty="0">
              <a:solidFill>
                <a:schemeClr val="bg1"/>
              </a:solidFill>
              <a:latin typeface="VNI QuangNinh_ThuPhap_2" panose="02000500000000000000" pitchFamily="2" charset="0"/>
              <a:ea typeface="微软雅黑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直接连接符 52"/>
          <p:cNvSpPr>
            <a:spLocks noChangeShapeType="1"/>
          </p:cNvSpPr>
          <p:nvPr/>
        </p:nvSpPr>
        <p:spPr bwMode="auto">
          <a:xfrm>
            <a:off x="3202802" y="2056353"/>
            <a:ext cx="1439892" cy="1"/>
          </a:xfrm>
          <a:prstGeom prst="line">
            <a:avLst/>
          </a:prstGeom>
          <a:noFill/>
          <a:ln w="12700">
            <a:solidFill>
              <a:srgbClr val="56A1A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37521" y="1575842"/>
            <a:ext cx="956056" cy="955675"/>
            <a:chOff x="4888243" y="1355995"/>
            <a:chExt cx="956056" cy="955675"/>
          </a:xfrm>
        </p:grpSpPr>
        <p:sp>
          <p:nvSpPr>
            <p:cNvPr id="10" name="椭圆 53"/>
            <p:cNvSpPr>
              <a:spLocks noChangeArrowheads="1"/>
            </p:cNvSpPr>
            <p:nvPr/>
          </p:nvSpPr>
          <p:spPr bwMode="auto">
            <a:xfrm>
              <a:off x="4888243" y="1355995"/>
              <a:ext cx="956056" cy="955675"/>
            </a:xfrm>
            <a:prstGeom prst="ellipse">
              <a:avLst/>
            </a:prstGeom>
            <a:solidFill>
              <a:srgbClr val="56A1AB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" name="Group 17"/>
            <p:cNvGrpSpPr/>
            <p:nvPr/>
          </p:nvGrpSpPr>
          <p:grpSpPr bwMode="auto">
            <a:xfrm>
              <a:off x="5156595" y="1566193"/>
              <a:ext cx="419353" cy="503761"/>
              <a:chOff x="0" y="0"/>
              <a:chExt cx="239649" cy="288000"/>
            </a:xfrm>
          </p:grpSpPr>
          <p:sp>
            <p:nvSpPr>
              <p:cNvPr id="12" name="Freeform 846"/>
              <p:cNvSpPr>
                <a:spLocks noChangeArrowheads="1"/>
              </p:cNvSpPr>
              <p:nvPr/>
            </p:nvSpPr>
            <p:spPr bwMode="auto">
              <a:xfrm>
                <a:off x="0" y="54657"/>
                <a:ext cx="239649" cy="233343"/>
              </a:xfrm>
              <a:custGeom>
                <a:avLst/>
                <a:gdLst>
                  <a:gd name="T0" fmla="*/ 2147483646 w 48"/>
                  <a:gd name="T1" fmla="*/ 0 h 47"/>
                  <a:gd name="T2" fmla="*/ 2147483646 w 48"/>
                  <a:gd name="T3" fmla="*/ 2147483646 h 47"/>
                  <a:gd name="T4" fmla="*/ 2147483646 w 48"/>
                  <a:gd name="T5" fmla="*/ 2147483646 h 47"/>
                  <a:gd name="T6" fmla="*/ 2147483646 w 48"/>
                  <a:gd name="T7" fmla="*/ 2147483646 h 47"/>
                  <a:gd name="T8" fmla="*/ 2147483646 w 48"/>
                  <a:gd name="T9" fmla="*/ 2147483646 h 47"/>
                  <a:gd name="T10" fmla="*/ 2147483646 w 48"/>
                  <a:gd name="T11" fmla="*/ 2147483646 h 47"/>
                  <a:gd name="T12" fmla="*/ 2147483646 w 48"/>
                  <a:gd name="T13" fmla="*/ 0 h 47"/>
                  <a:gd name="T14" fmla="*/ 0 w 48"/>
                  <a:gd name="T15" fmla="*/ 2147483646 h 47"/>
                  <a:gd name="T16" fmla="*/ 2147483646 w 48"/>
                  <a:gd name="T17" fmla="*/ 2147483646 h 47"/>
                  <a:gd name="T18" fmla="*/ 2147483646 w 48"/>
                  <a:gd name="T19" fmla="*/ 2147483646 h 47"/>
                  <a:gd name="T20" fmla="*/ 2147483646 w 4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47"/>
                  <a:gd name="T35" fmla="*/ 48 w 48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Freeform 847"/>
              <p:cNvSpPr>
                <a:spLocks noChangeArrowheads="1"/>
              </p:cNvSpPr>
              <p:nvPr/>
            </p:nvSpPr>
            <p:spPr bwMode="auto">
              <a:xfrm>
                <a:off x="94599" y="0"/>
                <a:ext cx="44147" cy="138744"/>
              </a:xfrm>
              <a:custGeom>
                <a:avLst/>
                <a:gdLst>
                  <a:gd name="T0" fmla="*/ 2147483646 w 9"/>
                  <a:gd name="T1" fmla="*/ 0 h 28"/>
                  <a:gd name="T2" fmla="*/ 2147483646 w 9"/>
                  <a:gd name="T3" fmla="*/ 0 h 28"/>
                  <a:gd name="T4" fmla="*/ 0 w 9"/>
                  <a:gd name="T5" fmla="*/ 2147483646 h 28"/>
                  <a:gd name="T6" fmla="*/ 0 w 9"/>
                  <a:gd name="T7" fmla="*/ 2147483646 h 28"/>
                  <a:gd name="T8" fmla="*/ 0 w 9"/>
                  <a:gd name="T9" fmla="*/ 2147483646 h 28"/>
                  <a:gd name="T10" fmla="*/ 0 w 9"/>
                  <a:gd name="T11" fmla="*/ 2147483646 h 28"/>
                  <a:gd name="T12" fmla="*/ 2147483646 w 9"/>
                  <a:gd name="T13" fmla="*/ 2147483646 h 28"/>
                  <a:gd name="T14" fmla="*/ 2147483646 w 9"/>
                  <a:gd name="T15" fmla="*/ 2147483646 h 28"/>
                  <a:gd name="T16" fmla="*/ 2147483646 w 9"/>
                  <a:gd name="T17" fmla="*/ 2147483646 h 28"/>
                  <a:gd name="T18" fmla="*/ 2147483646 w 9"/>
                  <a:gd name="T19" fmla="*/ 2147483646 h 28"/>
                  <a:gd name="T20" fmla="*/ 2147483646 w 9"/>
                  <a:gd name="T21" fmla="*/ 2147483646 h 28"/>
                  <a:gd name="T22" fmla="*/ 2147483646 w 9"/>
                  <a:gd name="T23" fmla="*/ 2147483646 h 28"/>
                  <a:gd name="T24" fmla="*/ 2147483646 w 9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8"/>
                  <a:gd name="T41" fmla="*/ 9 w 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4" name="直接连接符 58"/>
          <p:cNvSpPr>
            <a:spLocks noChangeShapeType="1"/>
          </p:cNvSpPr>
          <p:nvPr/>
        </p:nvSpPr>
        <p:spPr bwMode="auto">
          <a:xfrm>
            <a:off x="3209152" y="5526336"/>
            <a:ext cx="1440466" cy="1"/>
          </a:xfrm>
          <a:prstGeom prst="line">
            <a:avLst/>
          </a:prstGeom>
          <a:noFill/>
          <a:ln w="12700">
            <a:solidFill>
              <a:srgbClr val="56A1A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37139" y="5047705"/>
            <a:ext cx="956438" cy="957262"/>
            <a:chOff x="4887861" y="4827858"/>
            <a:chExt cx="956438" cy="957262"/>
          </a:xfrm>
        </p:grpSpPr>
        <p:sp>
          <p:nvSpPr>
            <p:cNvPr id="16" name="椭圆 59"/>
            <p:cNvSpPr>
              <a:spLocks noChangeArrowheads="1"/>
            </p:cNvSpPr>
            <p:nvPr/>
          </p:nvSpPr>
          <p:spPr bwMode="auto">
            <a:xfrm>
              <a:off x="4887861" y="4827858"/>
              <a:ext cx="956438" cy="957262"/>
            </a:xfrm>
            <a:prstGeom prst="ellipse">
              <a:avLst/>
            </a:prstGeom>
            <a:solidFill>
              <a:srgbClr val="56A1AB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110"/>
            <p:cNvSpPr>
              <a:spLocks noChangeAspect="1" noEditPoints="1" noChangeArrowheads="1"/>
            </p:cNvSpPr>
            <p:nvPr/>
          </p:nvSpPr>
          <p:spPr bwMode="auto">
            <a:xfrm>
              <a:off x="5158200" y="5092469"/>
              <a:ext cx="447303" cy="396470"/>
            </a:xfrm>
            <a:custGeom>
              <a:avLst/>
              <a:gdLst>
                <a:gd name="T0" fmla="*/ 2147483646 w 100"/>
                <a:gd name="T1" fmla="*/ 2147483646 h 88"/>
                <a:gd name="T2" fmla="*/ 2147483646 w 100"/>
                <a:gd name="T3" fmla="*/ 2147483646 h 88"/>
                <a:gd name="T4" fmla="*/ 2147483646 w 100"/>
                <a:gd name="T5" fmla="*/ 2147483646 h 88"/>
                <a:gd name="T6" fmla="*/ 2147483646 w 100"/>
                <a:gd name="T7" fmla="*/ 2147483646 h 88"/>
                <a:gd name="T8" fmla="*/ 2147483646 w 100"/>
                <a:gd name="T9" fmla="*/ 2147483646 h 88"/>
                <a:gd name="T10" fmla="*/ 2147483646 w 100"/>
                <a:gd name="T11" fmla="*/ 2147483646 h 88"/>
                <a:gd name="T12" fmla="*/ 2147483646 w 100"/>
                <a:gd name="T13" fmla="*/ 2147483646 h 88"/>
                <a:gd name="T14" fmla="*/ 2147483646 w 100"/>
                <a:gd name="T15" fmla="*/ 2147483646 h 88"/>
                <a:gd name="T16" fmla="*/ 2147483646 w 100"/>
                <a:gd name="T17" fmla="*/ 2147483646 h 88"/>
                <a:gd name="T18" fmla="*/ 0 w 100"/>
                <a:gd name="T19" fmla="*/ 2147483646 h 88"/>
                <a:gd name="T20" fmla="*/ 2147483646 w 100"/>
                <a:gd name="T21" fmla="*/ 2147483646 h 88"/>
                <a:gd name="T22" fmla="*/ 2147483646 w 100"/>
                <a:gd name="T23" fmla="*/ 2147483646 h 88"/>
                <a:gd name="T24" fmla="*/ 2147483646 w 100"/>
                <a:gd name="T25" fmla="*/ 2147483646 h 88"/>
                <a:gd name="T26" fmla="*/ 2147483646 w 100"/>
                <a:gd name="T27" fmla="*/ 2147483646 h 88"/>
                <a:gd name="T28" fmla="*/ 2147483646 w 100"/>
                <a:gd name="T29" fmla="*/ 2147483646 h 88"/>
                <a:gd name="T30" fmla="*/ 2147483646 w 100"/>
                <a:gd name="T31" fmla="*/ 2147483646 h 88"/>
                <a:gd name="T32" fmla="*/ 2147483646 w 100"/>
                <a:gd name="T33" fmla="*/ 2147483646 h 88"/>
                <a:gd name="T34" fmla="*/ 2147483646 w 100"/>
                <a:gd name="T35" fmla="*/ 2147483646 h 88"/>
                <a:gd name="T36" fmla="*/ 2147483646 w 100"/>
                <a:gd name="T37" fmla="*/ 2147483646 h 88"/>
                <a:gd name="T38" fmla="*/ 2147483646 w 100"/>
                <a:gd name="T39" fmla="*/ 2147483646 h 88"/>
                <a:gd name="T40" fmla="*/ 2147483646 w 100"/>
                <a:gd name="T41" fmla="*/ 2147483646 h 88"/>
                <a:gd name="T42" fmla="*/ 2147483646 w 100"/>
                <a:gd name="T43" fmla="*/ 2147483646 h 88"/>
                <a:gd name="T44" fmla="*/ 2147483646 w 100"/>
                <a:gd name="T45" fmla="*/ 2147483646 h 88"/>
                <a:gd name="T46" fmla="*/ 2147483646 w 100"/>
                <a:gd name="T47" fmla="*/ 2147483646 h 88"/>
                <a:gd name="T48" fmla="*/ 2147483646 w 100"/>
                <a:gd name="T49" fmla="*/ 2147483646 h 88"/>
                <a:gd name="T50" fmla="*/ 2147483646 w 100"/>
                <a:gd name="T51" fmla="*/ 2147483646 h 88"/>
                <a:gd name="T52" fmla="*/ 2147483646 w 100"/>
                <a:gd name="T53" fmla="*/ 2147483646 h 88"/>
                <a:gd name="T54" fmla="*/ 2147483646 w 100"/>
                <a:gd name="T55" fmla="*/ 2147483646 h 88"/>
                <a:gd name="T56" fmla="*/ 2147483646 w 100"/>
                <a:gd name="T57" fmla="*/ 2147483646 h 88"/>
                <a:gd name="T58" fmla="*/ 2147483646 w 100"/>
                <a:gd name="T59" fmla="*/ 2147483646 h 88"/>
                <a:gd name="T60" fmla="*/ 2147483646 w 100"/>
                <a:gd name="T61" fmla="*/ 2147483646 h 88"/>
                <a:gd name="T62" fmla="*/ 2147483646 w 100"/>
                <a:gd name="T63" fmla="*/ 2147483646 h 88"/>
                <a:gd name="T64" fmla="*/ 2147483646 w 100"/>
                <a:gd name="T65" fmla="*/ 2147483646 h 88"/>
                <a:gd name="T66" fmla="*/ 2147483646 w 100"/>
                <a:gd name="T67" fmla="*/ 2147483646 h 88"/>
                <a:gd name="T68" fmla="*/ 2147483646 w 100"/>
                <a:gd name="T69" fmla="*/ 2147483646 h 88"/>
                <a:gd name="T70" fmla="*/ 2147483646 w 100"/>
                <a:gd name="T71" fmla="*/ 2147483646 h 88"/>
                <a:gd name="T72" fmla="*/ 2147483646 w 100"/>
                <a:gd name="T73" fmla="*/ 2147483646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88"/>
                <a:gd name="T113" fmla="*/ 100 w 10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18" name="直接连接符 62"/>
          <p:cNvCxnSpPr>
            <a:cxnSpLocks noChangeShapeType="1"/>
          </p:cNvCxnSpPr>
          <p:nvPr/>
        </p:nvCxnSpPr>
        <p:spPr bwMode="auto">
          <a:xfrm>
            <a:off x="4045283" y="3177469"/>
            <a:ext cx="2407979" cy="1"/>
          </a:xfrm>
          <a:prstGeom prst="line">
            <a:avLst/>
          </a:prstGeom>
          <a:noFill/>
          <a:ln w="12700">
            <a:solidFill>
              <a:srgbClr val="56A1A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组合 18"/>
          <p:cNvGrpSpPr/>
          <p:nvPr/>
        </p:nvGrpSpPr>
        <p:grpSpPr>
          <a:xfrm>
            <a:off x="6463271" y="2664867"/>
            <a:ext cx="955931" cy="955675"/>
            <a:chOff x="6713993" y="2445020"/>
            <a:chExt cx="955931" cy="955675"/>
          </a:xfrm>
        </p:grpSpPr>
        <p:sp>
          <p:nvSpPr>
            <p:cNvPr id="20" name="椭圆 63"/>
            <p:cNvSpPr>
              <a:spLocks noChangeArrowheads="1"/>
            </p:cNvSpPr>
            <p:nvPr/>
          </p:nvSpPr>
          <p:spPr bwMode="auto">
            <a:xfrm>
              <a:off x="6713993" y="2445020"/>
              <a:ext cx="955931" cy="955675"/>
            </a:xfrm>
            <a:prstGeom prst="ellipse">
              <a:avLst/>
            </a:prstGeom>
            <a:solidFill>
              <a:srgbClr val="56A1AB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6960834" y="2724951"/>
              <a:ext cx="462250" cy="395812"/>
            </a:xfrm>
            <a:custGeom>
              <a:avLst/>
              <a:gdLst>
                <a:gd name="T0" fmla="*/ 2147483646 w 94"/>
                <a:gd name="T1" fmla="*/ 2147483646 h 81"/>
                <a:gd name="T2" fmla="*/ 2147483646 w 94"/>
                <a:gd name="T3" fmla="*/ 2147483646 h 81"/>
                <a:gd name="T4" fmla="*/ 2147483646 w 94"/>
                <a:gd name="T5" fmla="*/ 2147483646 h 81"/>
                <a:gd name="T6" fmla="*/ 2147483646 w 94"/>
                <a:gd name="T7" fmla="*/ 0 h 81"/>
                <a:gd name="T8" fmla="*/ 2147483646 w 94"/>
                <a:gd name="T9" fmla="*/ 2147483646 h 81"/>
                <a:gd name="T10" fmla="*/ 2147483646 w 94"/>
                <a:gd name="T11" fmla="*/ 2147483646 h 81"/>
                <a:gd name="T12" fmla="*/ 2147483646 w 94"/>
                <a:gd name="T13" fmla="*/ 2147483646 h 81"/>
                <a:gd name="T14" fmla="*/ 2147483646 w 94"/>
                <a:gd name="T15" fmla="*/ 2147483646 h 81"/>
                <a:gd name="T16" fmla="*/ 2147483646 w 94"/>
                <a:gd name="T17" fmla="*/ 2147483646 h 81"/>
                <a:gd name="T18" fmla="*/ 2147483646 w 94"/>
                <a:gd name="T19" fmla="*/ 2147483646 h 81"/>
                <a:gd name="T20" fmla="*/ 2147483646 w 94"/>
                <a:gd name="T21" fmla="*/ 2147483646 h 81"/>
                <a:gd name="T22" fmla="*/ 2147483646 w 94"/>
                <a:gd name="T23" fmla="*/ 2147483646 h 81"/>
                <a:gd name="T24" fmla="*/ 2147483646 w 94"/>
                <a:gd name="T25" fmla="*/ 2147483646 h 81"/>
                <a:gd name="T26" fmla="*/ 2147483646 w 94"/>
                <a:gd name="T27" fmla="*/ 2147483646 h 81"/>
                <a:gd name="T28" fmla="*/ 2147483646 w 94"/>
                <a:gd name="T29" fmla="*/ 2147483646 h 81"/>
                <a:gd name="T30" fmla="*/ 2147483646 w 94"/>
                <a:gd name="T31" fmla="*/ 2147483646 h 81"/>
                <a:gd name="T32" fmla="*/ 2147483646 w 94"/>
                <a:gd name="T33" fmla="*/ 2147483646 h 81"/>
                <a:gd name="T34" fmla="*/ 2147483646 w 94"/>
                <a:gd name="T35" fmla="*/ 2147483646 h 81"/>
                <a:gd name="T36" fmla="*/ 2147483646 w 94"/>
                <a:gd name="T37" fmla="*/ 2147483646 h 81"/>
                <a:gd name="T38" fmla="*/ 2147483646 w 94"/>
                <a:gd name="T39" fmla="*/ 2147483646 h 81"/>
                <a:gd name="T40" fmla="*/ 2147483646 w 94"/>
                <a:gd name="T41" fmla="*/ 2147483646 h 81"/>
                <a:gd name="T42" fmla="*/ 2147483646 w 94"/>
                <a:gd name="T43" fmla="*/ 2147483646 h 81"/>
                <a:gd name="T44" fmla="*/ 2147483646 w 94"/>
                <a:gd name="T45" fmla="*/ 0 h 81"/>
                <a:gd name="T46" fmla="*/ 2147483646 w 94"/>
                <a:gd name="T47" fmla="*/ 0 h 81"/>
                <a:gd name="T48" fmla="*/ 2147483646 w 94"/>
                <a:gd name="T49" fmla="*/ 2147483646 h 81"/>
                <a:gd name="T50" fmla="*/ 2147483646 w 94"/>
                <a:gd name="T51" fmla="*/ 2147483646 h 81"/>
                <a:gd name="T52" fmla="*/ 2147483646 w 94"/>
                <a:gd name="T53" fmla="*/ 2147483646 h 81"/>
                <a:gd name="T54" fmla="*/ 2147483646 w 94"/>
                <a:gd name="T55" fmla="*/ 2147483646 h 81"/>
                <a:gd name="T56" fmla="*/ 2147483646 w 94"/>
                <a:gd name="T57" fmla="*/ 2147483646 h 81"/>
                <a:gd name="T58" fmla="*/ 2147483646 w 94"/>
                <a:gd name="T59" fmla="*/ 2147483646 h 81"/>
                <a:gd name="T60" fmla="*/ 2147483646 w 94"/>
                <a:gd name="T61" fmla="*/ 2147483646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2" name="直接连接符 66"/>
          <p:cNvSpPr>
            <a:spLocks noChangeShapeType="1"/>
          </p:cNvSpPr>
          <p:nvPr/>
        </p:nvSpPr>
        <p:spPr bwMode="auto">
          <a:xfrm>
            <a:off x="4067990" y="4425563"/>
            <a:ext cx="2371976" cy="1"/>
          </a:xfrm>
          <a:prstGeom prst="line">
            <a:avLst/>
          </a:prstGeom>
          <a:noFill/>
          <a:ln w="12700">
            <a:solidFill>
              <a:srgbClr val="56A1A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463219" y="3931692"/>
            <a:ext cx="955983" cy="955675"/>
            <a:chOff x="6713941" y="3711845"/>
            <a:chExt cx="955983" cy="955675"/>
          </a:xfrm>
        </p:grpSpPr>
        <p:sp>
          <p:nvSpPr>
            <p:cNvPr id="24" name="椭圆 67"/>
            <p:cNvSpPr>
              <a:spLocks noChangeArrowheads="1"/>
            </p:cNvSpPr>
            <p:nvPr/>
          </p:nvSpPr>
          <p:spPr bwMode="auto">
            <a:xfrm>
              <a:off x="6713941" y="3711845"/>
              <a:ext cx="955983" cy="955675"/>
            </a:xfrm>
            <a:prstGeom prst="ellipse">
              <a:avLst/>
            </a:prstGeom>
            <a:solidFill>
              <a:srgbClr val="56A1AB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Freeform 203"/>
            <p:cNvSpPr>
              <a:spLocks noChangeAspect="1" noEditPoints="1" noChangeArrowheads="1"/>
            </p:cNvSpPr>
            <p:nvPr/>
          </p:nvSpPr>
          <p:spPr bwMode="auto">
            <a:xfrm>
              <a:off x="7001202" y="3976018"/>
              <a:ext cx="412989" cy="395812"/>
            </a:xfrm>
            <a:custGeom>
              <a:avLst/>
              <a:gdLst>
                <a:gd name="T0" fmla="*/ 2147483646 w 218"/>
                <a:gd name="T1" fmla="*/ 2147483646 h 209"/>
                <a:gd name="T2" fmla="*/ 2147483646 w 218"/>
                <a:gd name="T3" fmla="*/ 2147483646 h 209"/>
                <a:gd name="T4" fmla="*/ 2147483646 w 218"/>
                <a:gd name="T5" fmla="*/ 2147483646 h 209"/>
                <a:gd name="T6" fmla="*/ 2147483646 w 218"/>
                <a:gd name="T7" fmla="*/ 2147483646 h 209"/>
                <a:gd name="T8" fmla="*/ 2147483646 w 218"/>
                <a:gd name="T9" fmla="*/ 2147483646 h 209"/>
                <a:gd name="T10" fmla="*/ 2147483646 w 218"/>
                <a:gd name="T11" fmla="*/ 2147483646 h 209"/>
                <a:gd name="T12" fmla="*/ 2147483646 w 218"/>
                <a:gd name="T13" fmla="*/ 2147483646 h 209"/>
                <a:gd name="T14" fmla="*/ 2147483646 w 218"/>
                <a:gd name="T15" fmla="*/ 2147483646 h 209"/>
                <a:gd name="T16" fmla="*/ 2147483646 w 218"/>
                <a:gd name="T17" fmla="*/ 2147483646 h 209"/>
                <a:gd name="T18" fmla="*/ 2147483646 w 218"/>
                <a:gd name="T19" fmla="*/ 2147483646 h 209"/>
                <a:gd name="T20" fmla="*/ 2147483646 w 218"/>
                <a:gd name="T21" fmla="*/ 2147483646 h 209"/>
                <a:gd name="T22" fmla="*/ 2147483646 w 218"/>
                <a:gd name="T23" fmla="*/ 2147483646 h 209"/>
                <a:gd name="T24" fmla="*/ 2147483646 w 218"/>
                <a:gd name="T25" fmla="*/ 2147483646 h 209"/>
                <a:gd name="T26" fmla="*/ 2147483646 w 218"/>
                <a:gd name="T27" fmla="*/ 2147483646 h 209"/>
                <a:gd name="T28" fmla="*/ 2147483646 w 218"/>
                <a:gd name="T29" fmla="*/ 2147483646 h 209"/>
                <a:gd name="T30" fmla="*/ 2147483646 w 218"/>
                <a:gd name="T31" fmla="*/ 2147483646 h 209"/>
                <a:gd name="T32" fmla="*/ 2147483646 w 218"/>
                <a:gd name="T33" fmla="*/ 2147483646 h 209"/>
                <a:gd name="T34" fmla="*/ 2147483646 w 218"/>
                <a:gd name="T35" fmla="*/ 2147483646 h 209"/>
                <a:gd name="T36" fmla="*/ 2147483646 w 218"/>
                <a:gd name="T37" fmla="*/ 2147483646 h 209"/>
                <a:gd name="T38" fmla="*/ 2147483646 w 218"/>
                <a:gd name="T39" fmla="*/ 2147483646 h 209"/>
                <a:gd name="T40" fmla="*/ 2147483646 w 218"/>
                <a:gd name="T41" fmla="*/ 2147483646 h 209"/>
                <a:gd name="T42" fmla="*/ 2147483646 w 218"/>
                <a:gd name="T43" fmla="*/ 2147483646 h 209"/>
                <a:gd name="T44" fmla="*/ 2147483646 w 218"/>
                <a:gd name="T45" fmla="*/ 2147483646 h 209"/>
                <a:gd name="T46" fmla="*/ 2147483646 w 218"/>
                <a:gd name="T47" fmla="*/ 2147483646 h 209"/>
                <a:gd name="T48" fmla="*/ 2147483646 w 218"/>
                <a:gd name="T49" fmla="*/ 2147483646 h 209"/>
                <a:gd name="T50" fmla="*/ 2147483646 w 218"/>
                <a:gd name="T51" fmla="*/ 2147483646 h 209"/>
                <a:gd name="T52" fmla="*/ 2147483646 w 218"/>
                <a:gd name="T53" fmla="*/ 2147483646 h 209"/>
                <a:gd name="T54" fmla="*/ 2147483646 w 218"/>
                <a:gd name="T55" fmla="*/ 2147483646 h 209"/>
                <a:gd name="T56" fmla="*/ 2147483646 w 218"/>
                <a:gd name="T57" fmla="*/ 2147483646 h 209"/>
                <a:gd name="T58" fmla="*/ 0 w 218"/>
                <a:gd name="T59" fmla="*/ 2147483646 h 209"/>
                <a:gd name="T60" fmla="*/ 2147483646 w 218"/>
                <a:gd name="T61" fmla="*/ 2147483646 h 209"/>
                <a:gd name="T62" fmla="*/ 2147483646 w 218"/>
                <a:gd name="T63" fmla="*/ 2147483646 h 209"/>
                <a:gd name="T64" fmla="*/ 2147483646 w 218"/>
                <a:gd name="T65" fmla="*/ 2147483646 h 209"/>
                <a:gd name="T66" fmla="*/ 2147483646 w 218"/>
                <a:gd name="T67" fmla="*/ 2147483646 h 209"/>
                <a:gd name="T68" fmla="*/ 2147483646 w 218"/>
                <a:gd name="T69" fmla="*/ 2147483646 h 209"/>
                <a:gd name="T70" fmla="*/ 2147483646 w 218"/>
                <a:gd name="T71" fmla="*/ 2147483646 h 209"/>
                <a:gd name="T72" fmla="*/ 2147483646 w 218"/>
                <a:gd name="T73" fmla="*/ 0 h 209"/>
                <a:gd name="T74" fmla="*/ 2147483646 w 218"/>
                <a:gd name="T75" fmla="*/ 2147483646 h 209"/>
                <a:gd name="T76" fmla="*/ 2147483646 w 218"/>
                <a:gd name="T77" fmla="*/ 2147483646 h 209"/>
                <a:gd name="T78" fmla="*/ 2147483646 w 218"/>
                <a:gd name="T79" fmla="*/ 2147483646 h 209"/>
                <a:gd name="T80" fmla="*/ 2147483646 w 218"/>
                <a:gd name="T81" fmla="*/ 2147483646 h 209"/>
                <a:gd name="T82" fmla="*/ 2147483646 w 218"/>
                <a:gd name="T83" fmla="*/ 2147483646 h 209"/>
                <a:gd name="T84" fmla="*/ 2147483646 w 218"/>
                <a:gd name="T85" fmla="*/ 2147483646 h 209"/>
                <a:gd name="T86" fmla="*/ 2147483646 w 218"/>
                <a:gd name="T87" fmla="*/ 2147483646 h 209"/>
                <a:gd name="T88" fmla="*/ 2147483646 w 218"/>
                <a:gd name="T89" fmla="*/ 2147483646 h 209"/>
                <a:gd name="T90" fmla="*/ 2147483646 w 218"/>
                <a:gd name="T91" fmla="*/ 2147483646 h 2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8"/>
                <a:gd name="T139" fmla="*/ 0 h 209"/>
                <a:gd name="T140" fmla="*/ 218 w 218"/>
                <a:gd name="T141" fmla="*/ 209 h 2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6" name="矩形 71"/>
          <p:cNvSpPr>
            <a:spLocks noChangeArrowheads="1"/>
          </p:cNvSpPr>
          <p:nvPr/>
        </p:nvSpPr>
        <p:spPr bwMode="auto">
          <a:xfrm>
            <a:off x="5644377" y="1452017"/>
            <a:ext cx="11167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200" dirty="0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200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đề</a:t>
            </a:r>
            <a:endParaRPr lang="en-US" sz="2200" dirty="0">
              <a:solidFill>
                <a:srgbClr val="56A1AB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5647551" y="1863179"/>
            <a:ext cx="4098572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explanatory text Click here to add explanatory text Click here to add explanatory text Click here to add explanatory text</a:t>
            </a:r>
          </a:p>
        </p:txBody>
      </p:sp>
      <p:sp>
        <p:nvSpPr>
          <p:cNvPr id="28" name="矩形 73"/>
          <p:cNvSpPr>
            <a:spLocks noChangeArrowheads="1"/>
          </p:cNvSpPr>
          <p:nvPr/>
        </p:nvSpPr>
        <p:spPr bwMode="auto">
          <a:xfrm>
            <a:off x="5644377" y="5001667"/>
            <a:ext cx="11167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200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200" dirty="0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200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đề</a:t>
            </a:r>
            <a:endParaRPr lang="en-US" sz="2200" dirty="0">
              <a:solidFill>
                <a:srgbClr val="56A1AB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5647551" y="5369967"/>
            <a:ext cx="3756025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explanatory text Click here to add explanatory text Click here to add explanatory text Click here to add explanatory text</a:t>
            </a:r>
          </a:p>
        </p:txBody>
      </p:sp>
      <p:sp>
        <p:nvSpPr>
          <p:cNvPr id="30" name="矩形 75"/>
          <p:cNvSpPr>
            <a:spLocks noChangeArrowheads="1"/>
          </p:cNvSpPr>
          <p:nvPr/>
        </p:nvSpPr>
        <p:spPr bwMode="auto">
          <a:xfrm>
            <a:off x="7479527" y="2553742"/>
            <a:ext cx="11167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200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200" dirty="0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200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đề</a:t>
            </a:r>
            <a:endParaRPr lang="en-US" sz="2200" dirty="0">
              <a:solidFill>
                <a:srgbClr val="56A1AB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482702" y="2963317"/>
            <a:ext cx="3976795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explanatory text Click here to add explanatory text Click here to add explanatory text Click here to add explanatory text</a:t>
            </a:r>
          </a:p>
        </p:txBody>
      </p:sp>
      <p:sp>
        <p:nvSpPr>
          <p:cNvPr id="32" name="矩形 77"/>
          <p:cNvSpPr>
            <a:spLocks noChangeArrowheads="1"/>
          </p:cNvSpPr>
          <p:nvPr/>
        </p:nvSpPr>
        <p:spPr bwMode="auto">
          <a:xfrm>
            <a:off x="7479527" y="3858667"/>
            <a:ext cx="1116762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200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200" dirty="0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200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đề</a:t>
            </a:r>
            <a:endParaRPr lang="en-US" sz="2200" dirty="0">
              <a:solidFill>
                <a:srgbClr val="56A1AB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7482702" y="4268242"/>
            <a:ext cx="3976795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explanatory text Click here to add explanatory text Click here to add explanatory text Click here to add explanatory text</a:t>
            </a:r>
          </a:p>
        </p:txBody>
      </p:sp>
      <p:sp>
        <p:nvSpPr>
          <p:cNvPr id="34" name="椭圆 80"/>
          <p:cNvSpPr>
            <a:spLocks noChangeArrowheads="1"/>
          </p:cNvSpPr>
          <p:nvPr/>
        </p:nvSpPr>
        <p:spPr bwMode="auto">
          <a:xfrm>
            <a:off x="894332" y="2199730"/>
            <a:ext cx="3160712" cy="3160712"/>
          </a:xfrm>
          <a:prstGeom prst="ellipse">
            <a:avLst/>
          </a:prstGeom>
          <a:solidFill>
            <a:srgbClr val="56A1AB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5" name="椭圆 81"/>
          <p:cNvSpPr>
            <a:spLocks noChangeArrowheads="1"/>
          </p:cNvSpPr>
          <p:nvPr/>
        </p:nvSpPr>
        <p:spPr bwMode="auto">
          <a:xfrm>
            <a:off x="-439549" y="847591"/>
            <a:ext cx="5970761" cy="5970757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12388" y="1624695"/>
            <a:ext cx="3842476" cy="384247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903948" y="1917783"/>
            <a:ext cx="5965912" cy="3722031"/>
            <a:chOff x="3244378" y="1512039"/>
            <a:chExt cx="5965912" cy="3722031"/>
          </a:xfrm>
        </p:grpSpPr>
        <p:sp>
          <p:nvSpPr>
            <p:cNvPr id="10" name="椭圆 9"/>
            <p:cNvSpPr/>
            <p:nvPr/>
          </p:nvSpPr>
          <p:spPr>
            <a:xfrm>
              <a:off x="3258307" y="1512039"/>
              <a:ext cx="1018574" cy="1018574"/>
            </a:xfrm>
            <a:prstGeom prst="ellipse">
              <a:avLst/>
            </a:prstGeom>
            <a:noFill/>
            <a:ln w="19050" cap="flat" cmpd="sng" algn="ctr">
              <a:solidFill>
                <a:srgbClr val="3E91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E9199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E9199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610321" y="1512039"/>
              <a:ext cx="1018574" cy="1018574"/>
            </a:xfrm>
            <a:prstGeom prst="ellipse">
              <a:avLst/>
            </a:prstGeom>
            <a:noFill/>
            <a:ln w="19050" cap="flat" cmpd="sng" algn="ctr">
              <a:solidFill>
                <a:srgbClr val="3E91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3600" kern="0" dirty="0">
                  <a:solidFill>
                    <a:srgbClr val="3E9199"/>
                  </a:solidFill>
                  <a:latin typeface="Arial"/>
                  <a:ea typeface="微软雅黑"/>
                  <a:sym typeface="Arial"/>
                </a:rPr>
                <a:t>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E9199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962334" y="1512039"/>
              <a:ext cx="1018574" cy="1018574"/>
            </a:xfrm>
            <a:prstGeom prst="ellipse">
              <a:avLst/>
            </a:prstGeom>
            <a:noFill/>
            <a:ln w="19050" cap="flat" cmpd="sng" algn="ctr">
              <a:solidFill>
                <a:srgbClr val="3E91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3600" kern="0" dirty="0">
                  <a:solidFill>
                    <a:srgbClr val="3E9199"/>
                  </a:solidFill>
                  <a:latin typeface="Arial"/>
                  <a:ea typeface="微软雅黑"/>
                  <a:sym typeface="Arial"/>
                </a:rPr>
                <a:t>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3E9199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44378" y="2801494"/>
              <a:ext cx="1261884" cy="24325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96393" y="2801494"/>
              <a:ext cx="1261884" cy="24325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948406" y="2801494"/>
              <a:ext cx="1261884" cy="24325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829498" y="3008670"/>
            <a:ext cx="4079824" cy="356910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19607" y="1742660"/>
            <a:ext cx="897168" cy="2470814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spc="500" dirty="0" err="1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Tiêu</a:t>
            </a:r>
            <a:r>
              <a:rPr lang="en-US" altLang="zh-CN" sz="2400" spc="500" dirty="0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en-US" altLang="zh-CN" sz="2400" spc="500" dirty="0" err="1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đề</a:t>
            </a:r>
            <a:endParaRPr lang="zh-CN" altLang="en-US" sz="2400" spc="500" dirty="0">
              <a:solidFill>
                <a:srgbClr val="3E9199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96706" y="1746398"/>
            <a:ext cx="1851499" cy="4106129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explanatory text Click here to add explanatory text Click here to add explanatory text Click here to add explanatory text</a:t>
            </a:r>
          </a:p>
        </p:txBody>
      </p:sp>
      <p:sp>
        <p:nvSpPr>
          <p:cNvPr id="11" name="椭圆 10" descr="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"/>
          <p:cNvSpPr/>
          <p:nvPr/>
        </p:nvSpPr>
        <p:spPr>
          <a:xfrm>
            <a:off x="6470684" y="5371369"/>
            <a:ext cx="315395" cy="315395"/>
          </a:xfrm>
          <a:prstGeom prst="ellipse">
            <a:avLst/>
          </a:prstGeom>
          <a:solidFill>
            <a:srgbClr val="B5D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628382" y="3537677"/>
            <a:ext cx="0" cy="1818861"/>
          </a:xfrm>
          <a:prstGeom prst="line">
            <a:avLst/>
          </a:prstGeom>
          <a:ln>
            <a:solidFill>
              <a:srgbClr val="0163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818302" y="1742660"/>
            <a:ext cx="897168" cy="2470814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spc="500" dirty="0" err="1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Tiêu</a:t>
            </a:r>
            <a:r>
              <a:rPr lang="en-US" altLang="zh-CN" sz="2400" spc="500" dirty="0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en-US" altLang="zh-CN" sz="2400" spc="500" dirty="0" err="1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đề</a:t>
            </a:r>
            <a:endParaRPr lang="zh-CN" altLang="en-US" sz="2400" spc="500" dirty="0">
              <a:solidFill>
                <a:srgbClr val="3E9199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61287" y="1734893"/>
            <a:ext cx="1851499" cy="4106129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explanatory text Click here to add explanatory text Click here to add explanatory text Click here to add explanatory text</a:t>
            </a:r>
          </a:p>
        </p:txBody>
      </p:sp>
      <p:sp>
        <p:nvSpPr>
          <p:cNvPr id="15" name="椭圆 14" descr="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"/>
          <p:cNvSpPr/>
          <p:nvPr/>
        </p:nvSpPr>
        <p:spPr>
          <a:xfrm>
            <a:off x="2969379" y="5371369"/>
            <a:ext cx="315395" cy="315395"/>
          </a:xfrm>
          <a:prstGeom prst="ellipse">
            <a:avLst/>
          </a:prstGeom>
          <a:solidFill>
            <a:srgbClr val="B5D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127077" y="3537677"/>
            <a:ext cx="0" cy="1818861"/>
          </a:xfrm>
          <a:prstGeom prst="line">
            <a:avLst/>
          </a:prstGeom>
          <a:ln>
            <a:solidFill>
              <a:srgbClr val="0163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436081" y="1742660"/>
            <a:ext cx="897168" cy="2470814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spc="500" dirty="0" err="1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Tiêu</a:t>
            </a:r>
            <a:r>
              <a:rPr lang="en-US" altLang="zh-CN" sz="2400" spc="500" dirty="0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en-US" altLang="zh-CN" sz="2400" spc="500" dirty="0" err="1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đề</a:t>
            </a:r>
            <a:endParaRPr lang="zh-CN" altLang="en-US" sz="2400" spc="500" dirty="0">
              <a:solidFill>
                <a:srgbClr val="3E9199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13180" y="1746399"/>
            <a:ext cx="1851499" cy="2307554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explanatory text Click here to add explanatory text Click here to add explanatory text Click here to add explanatory text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14" grpId="0"/>
      <p:bldP spid="15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点击输入标题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34095" y="4790941"/>
            <a:ext cx="10891302" cy="1197736"/>
          </a:xfrm>
          <a:prstGeom prst="rect">
            <a:avLst/>
          </a:prstGeom>
          <a:solidFill>
            <a:schemeClr val="bg1"/>
          </a:solidFill>
          <a:ln w="28575">
            <a:solidFill>
              <a:srgbClr val="56A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107"/>
          <p:cNvSpPr txBox="1"/>
          <p:nvPr/>
        </p:nvSpPr>
        <p:spPr>
          <a:xfrm>
            <a:off x="1763413" y="5117389"/>
            <a:ext cx="8832665" cy="62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id-ID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10" name="PA-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158" y="1423552"/>
            <a:ext cx="5170992" cy="34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3"/>
          <p:cNvCxnSpPr/>
          <p:nvPr/>
        </p:nvCxnSpPr>
        <p:spPr>
          <a:xfrm>
            <a:off x="1305810" y="2940886"/>
            <a:ext cx="36085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483839" y="1876540"/>
            <a:ext cx="1571590" cy="283224"/>
          </a:xfrm>
          <a:prstGeom prst="rect">
            <a:avLst/>
          </a:prstGeom>
          <a:solidFill>
            <a:srgbClr val="56A1AB"/>
          </a:solidFill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wrap="none" lIns="67181" tIns="33590" rIns="67181" bIns="3359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点击此处输入标题</a:t>
            </a: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13" name="直接连接符 17"/>
          <p:cNvCxnSpPr/>
          <p:nvPr/>
        </p:nvCxnSpPr>
        <p:spPr>
          <a:xfrm>
            <a:off x="1305810" y="4504608"/>
            <a:ext cx="36085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483839" y="3337230"/>
            <a:ext cx="1571590" cy="283224"/>
          </a:xfrm>
          <a:prstGeom prst="rect">
            <a:avLst/>
          </a:prstGeom>
          <a:solidFill>
            <a:srgbClr val="56A1AB"/>
          </a:solidFill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wrap="none" lIns="67181" tIns="33590" rIns="67181" bIns="3359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点击此处输入标题</a:t>
            </a: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PA-文本框 42"/>
          <p:cNvSpPr txBox="1"/>
          <p:nvPr>
            <p:custDataLst>
              <p:tags r:id="rId3"/>
            </p:custDataLst>
          </p:nvPr>
        </p:nvSpPr>
        <p:spPr>
          <a:xfrm>
            <a:off x="1403783" y="2243803"/>
            <a:ext cx="3902314" cy="6247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此处添加详细文本描述，建议与标题相关并符合整体语言风格，语言描述尽量简洁生动。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PA-文本框 42"/>
          <p:cNvSpPr txBox="1"/>
          <p:nvPr>
            <p:custDataLst>
              <p:tags r:id="rId4"/>
            </p:custDataLst>
          </p:nvPr>
        </p:nvSpPr>
        <p:spPr>
          <a:xfrm>
            <a:off x="1403783" y="3751321"/>
            <a:ext cx="3902314" cy="6247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此处添加详细文本描述，建议与标题相关并符合整体语言风格，语言描述尽量简洁生动。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 animBg="1"/>
      <p:bldP spid="14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92972"/>
            <a:ext cx="12192000" cy="2665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97426" y="3859429"/>
            <a:ext cx="6797147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explanatory text Click here to add explanatory text Click here to add explanatory text Click here to add explanatory text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PA-文本框 7"/>
          <p:cNvSpPr txBox="1"/>
          <p:nvPr>
            <p:custDataLst>
              <p:tags r:id="rId1"/>
            </p:custDataLst>
          </p:nvPr>
        </p:nvSpPr>
        <p:spPr>
          <a:xfrm>
            <a:off x="4900166" y="2953056"/>
            <a:ext cx="497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 err="1">
                <a:sym typeface="Arial"/>
              </a:rPr>
              <a:t>Nội</a:t>
            </a:r>
            <a:r>
              <a:rPr lang="en-US" altLang="zh-CN" dirty="0">
                <a:sym typeface="Arial"/>
              </a:rPr>
              <a:t> dung</a:t>
            </a:r>
            <a:endParaRPr lang="zh-CN" altLang="en-US" dirty="0">
              <a:sym typeface="Arial"/>
            </a:endParaRPr>
          </a:p>
        </p:txBody>
      </p:sp>
      <p:sp>
        <p:nvSpPr>
          <p:cNvPr id="7" name="PA-文本框 8"/>
          <p:cNvSpPr txBox="1"/>
          <p:nvPr>
            <p:custDataLst>
              <p:tags r:id="rId2"/>
            </p:custDataLst>
          </p:nvPr>
        </p:nvSpPr>
        <p:spPr>
          <a:xfrm>
            <a:off x="4900165" y="2406279"/>
            <a:ext cx="497173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spc="500" dirty="0" err="1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Tiêu</a:t>
            </a:r>
            <a:r>
              <a:rPr lang="en-US" altLang="zh-CN" sz="3600" spc="500" dirty="0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en-US" altLang="zh-CN" sz="3600" spc="500" dirty="0" err="1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đề</a:t>
            </a:r>
            <a:endParaRPr lang="zh-CN" altLang="en-US" sz="3600" spc="500" dirty="0">
              <a:solidFill>
                <a:srgbClr val="3E9199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PA-椭圆 9"/>
          <p:cNvSpPr/>
          <p:nvPr>
            <p:custDataLst>
              <p:tags r:id="rId3"/>
            </p:custDataLst>
          </p:nvPr>
        </p:nvSpPr>
        <p:spPr>
          <a:xfrm>
            <a:off x="3040810" y="2334380"/>
            <a:ext cx="1313264" cy="1313264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 w="38100">
            <a:solidFill>
              <a:srgbClr val="E1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sym typeface="Arial"/>
              </a:rPr>
              <a:t>2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  <a:sym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187465" y="3042266"/>
            <a:ext cx="2816944" cy="8856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644457" y="-62457"/>
            <a:ext cx="3547543" cy="35475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70608"/>
            <a:ext cx="2782347" cy="16784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+180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3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4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44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spc="500" dirty="0" err="1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Tiêu</a:t>
            </a:r>
            <a:r>
              <a:rPr lang="en-US" altLang="zh-CN" sz="2400" spc="500" dirty="0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en-US" altLang="zh-CN" sz="2400" spc="500" dirty="0" err="1">
                <a:solidFill>
                  <a:srgbClr val="3E9199"/>
                </a:solidFill>
                <a:latin typeface="Arial"/>
                <a:ea typeface="微软雅黑"/>
                <a:cs typeface="+mn-ea"/>
                <a:sym typeface="Arial"/>
              </a:rPr>
              <a:t>đề</a:t>
            </a:r>
            <a:endParaRPr lang="zh-CN" altLang="en-US" sz="2400" spc="500" dirty="0">
              <a:solidFill>
                <a:srgbClr val="3E9199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6" name="图片占位符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6630" y="1561501"/>
            <a:ext cx="2984024" cy="2238018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  <a:ln w="60325">
            <a:solidFill>
              <a:schemeClr val="bg1"/>
            </a:solidFill>
          </a:ln>
        </p:spPr>
      </p:pic>
      <p:sp>
        <p:nvSpPr>
          <p:cNvPr id="9" name="i$ḻíḋè"/>
          <p:cNvSpPr/>
          <p:nvPr/>
        </p:nvSpPr>
        <p:spPr bwMode="auto">
          <a:xfrm>
            <a:off x="5275227" y="1813632"/>
            <a:ext cx="544678" cy="475468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rgbClr val="56A1AB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íṧlïďè"/>
          <p:cNvSpPr/>
          <p:nvPr/>
        </p:nvSpPr>
        <p:spPr bwMode="auto">
          <a:xfrm>
            <a:off x="5262543" y="3338119"/>
            <a:ext cx="570046" cy="46140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56A1AB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iṣľïḓê"/>
          <p:cNvSpPr/>
          <p:nvPr/>
        </p:nvSpPr>
        <p:spPr bwMode="auto">
          <a:xfrm>
            <a:off x="5299000" y="4847220"/>
            <a:ext cx="497132" cy="478102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56A1AB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2" name="直接连接符 40"/>
          <p:cNvCxnSpPr/>
          <p:nvPr/>
        </p:nvCxnSpPr>
        <p:spPr>
          <a:xfrm>
            <a:off x="6096000" y="2760901"/>
            <a:ext cx="4699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60"/>
          <p:cNvCxnSpPr/>
          <p:nvPr/>
        </p:nvCxnSpPr>
        <p:spPr>
          <a:xfrm>
            <a:off x="6096000" y="4255874"/>
            <a:ext cx="4699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69"/>
          <p:cNvCxnSpPr/>
          <p:nvPr/>
        </p:nvCxnSpPr>
        <p:spPr>
          <a:xfrm>
            <a:off x="6096000" y="5750846"/>
            <a:ext cx="4699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510796" y="3988713"/>
            <a:ext cx="2713210" cy="2044413"/>
            <a:chOff x="8750420" y="5285365"/>
            <a:chExt cx="1576048" cy="2044413"/>
          </a:xfrm>
        </p:grpSpPr>
        <p:sp>
          <p:nvSpPr>
            <p:cNvPr id="16" name="矩形 110"/>
            <p:cNvSpPr>
              <a:spLocks noChangeArrowheads="1"/>
            </p:cNvSpPr>
            <p:nvPr/>
          </p:nvSpPr>
          <p:spPr bwMode="auto">
            <a:xfrm>
              <a:off x="9144326" y="5285365"/>
              <a:ext cx="788236" cy="43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200" dirty="0" err="1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Tiêu</a:t>
              </a:r>
              <a:r>
                <a:rPr lang="en-US" altLang="zh-CN" sz="2200" dirty="0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2200" dirty="0" err="1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đề</a:t>
              </a:r>
              <a:endParaRPr lang="en-US" sz="2200" dirty="0">
                <a:solidFill>
                  <a:srgbClr val="56A1AB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矩形 47"/>
            <p:cNvSpPr>
              <a:spLocks noChangeArrowheads="1"/>
            </p:cNvSpPr>
            <p:nvPr/>
          </p:nvSpPr>
          <p:spPr bwMode="auto">
            <a:xfrm>
              <a:off x="8750420" y="5661572"/>
              <a:ext cx="1576048" cy="166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buNone/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95637" y="1556105"/>
            <a:ext cx="4906194" cy="1370339"/>
            <a:chOff x="8750208" y="5328874"/>
            <a:chExt cx="2849907" cy="1370339"/>
          </a:xfrm>
        </p:grpSpPr>
        <p:sp>
          <p:nvSpPr>
            <p:cNvPr id="19" name="矩形 110"/>
            <p:cNvSpPr>
              <a:spLocks noChangeArrowheads="1"/>
            </p:cNvSpPr>
            <p:nvPr/>
          </p:nvSpPr>
          <p:spPr bwMode="auto">
            <a:xfrm>
              <a:off x="8750208" y="5328874"/>
              <a:ext cx="788236" cy="43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200" dirty="0" err="1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Tiêu</a:t>
              </a:r>
              <a:r>
                <a:rPr lang="en-US" altLang="zh-CN" sz="2200" dirty="0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2200" dirty="0" err="1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đề</a:t>
              </a:r>
              <a:endParaRPr lang="en-US" sz="2200" dirty="0">
                <a:solidFill>
                  <a:srgbClr val="56A1AB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矩形 47"/>
            <p:cNvSpPr>
              <a:spLocks noChangeArrowheads="1"/>
            </p:cNvSpPr>
            <p:nvPr/>
          </p:nvSpPr>
          <p:spPr bwMode="auto">
            <a:xfrm>
              <a:off x="8750419" y="5677338"/>
              <a:ext cx="2849696" cy="102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95637" y="3047059"/>
            <a:ext cx="4906194" cy="1370339"/>
            <a:chOff x="8750208" y="5328874"/>
            <a:chExt cx="2849907" cy="1370339"/>
          </a:xfrm>
        </p:grpSpPr>
        <p:sp>
          <p:nvSpPr>
            <p:cNvPr id="22" name="矩形 110"/>
            <p:cNvSpPr>
              <a:spLocks noChangeArrowheads="1"/>
            </p:cNvSpPr>
            <p:nvPr/>
          </p:nvSpPr>
          <p:spPr bwMode="auto">
            <a:xfrm>
              <a:off x="8750208" y="5328874"/>
              <a:ext cx="788236" cy="43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200" dirty="0" err="1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Tiêu</a:t>
              </a:r>
              <a:r>
                <a:rPr lang="en-US" altLang="zh-CN" sz="2200" dirty="0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2200" dirty="0" err="1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đề</a:t>
              </a:r>
              <a:endParaRPr lang="en-US" sz="2200" dirty="0">
                <a:solidFill>
                  <a:srgbClr val="56A1AB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矩形 47"/>
            <p:cNvSpPr>
              <a:spLocks noChangeArrowheads="1"/>
            </p:cNvSpPr>
            <p:nvPr/>
          </p:nvSpPr>
          <p:spPr bwMode="auto">
            <a:xfrm>
              <a:off x="8750419" y="5677338"/>
              <a:ext cx="2849696" cy="102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95637" y="4517064"/>
            <a:ext cx="4906194" cy="1370339"/>
            <a:chOff x="8750208" y="5328874"/>
            <a:chExt cx="2849907" cy="1370339"/>
          </a:xfrm>
        </p:grpSpPr>
        <p:sp>
          <p:nvSpPr>
            <p:cNvPr id="25" name="矩形 110"/>
            <p:cNvSpPr>
              <a:spLocks noChangeArrowheads="1"/>
            </p:cNvSpPr>
            <p:nvPr/>
          </p:nvSpPr>
          <p:spPr bwMode="auto">
            <a:xfrm>
              <a:off x="8750208" y="5328874"/>
              <a:ext cx="788236" cy="43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200" dirty="0" err="1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Tiêu</a:t>
              </a:r>
              <a:r>
                <a:rPr lang="en-US" altLang="zh-CN" sz="2200" dirty="0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2200" dirty="0" err="1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đề</a:t>
              </a:r>
              <a:endParaRPr lang="en-US" sz="2200" dirty="0">
                <a:solidFill>
                  <a:srgbClr val="56A1AB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矩形 47"/>
            <p:cNvSpPr>
              <a:spLocks noChangeArrowheads="1"/>
            </p:cNvSpPr>
            <p:nvPr/>
          </p:nvSpPr>
          <p:spPr bwMode="auto">
            <a:xfrm>
              <a:off x="8750419" y="5677338"/>
              <a:ext cx="2849696" cy="102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623" y="235974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矩形"/>
          <p:cNvSpPr/>
          <p:nvPr/>
        </p:nvSpPr>
        <p:spPr>
          <a:xfrm>
            <a:off x="6906200" y="2247907"/>
            <a:ext cx="108000" cy="555077"/>
          </a:xfrm>
          <a:prstGeom prst="rect">
            <a:avLst/>
          </a:prstGeom>
          <a:solidFill>
            <a:srgbClr val="56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标题"/>
          <p:cNvSpPr/>
          <p:nvPr/>
        </p:nvSpPr>
        <p:spPr>
          <a:xfrm>
            <a:off x="6229752" y="2247907"/>
            <a:ext cx="615553" cy="141429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800" spc="150" dirty="0" err="1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rPr>
              <a:t>Tiêu</a:t>
            </a:r>
            <a:r>
              <a:rPr lang="en-US" altLang="zh-CN" sz="2800" spc="150" dirty="0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en-US" altLang="zh-CN" sz="2800" spc="150" dirty="0" err="1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rPr>
              <a:t>đề</a:t>
            </a:r>
            <a:endParaRPr lang="zh-CN" altLang="en-US" sz="2800" spc="150" dirty="0">
              <a:solidFill>
                <a:srgbClr val="56A1AB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-30403" y="2255535"/>
            <a:ext cx="5881097" cy="2885533"/>
          </a:xfrm>
          <a:prstGeom prst="rect">
            <a:avLst/>
          </a:prstGeom>
        </p:spPr>
        <p:txBody>
          <a:bodyPr vert="eaVert"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  <a:buNone/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Click here to add explanatory text Click here to add explanatory text Click here to add explanatory text Click here to add explanatory text</a:t>
            </a:r>
          </a:p>
          <a:p>
            <a:pPr>
              <a:lnSpc>
                <a:spcPct val="150000"/>
              </a:lnSpc>
              <a:spcAft>
                <a:spcPts val="110"/>
              </a:spcAf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… …</a:t>
            </a:r>
          </a:p>
          <a:p>
            <a:pPr>
              <a:lnSpc>
                <a:spcPct val="150000"/>
              </a:lnSpc>
              <a:spcAft>
                <a:spcPts val="110"/>
              </a:spcAft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Click here to add explanatory text Click here to add explanatory text Click here to add explanatory text Click here to add explanatory text</a:t>
            </a:r>
          </a:p>
          <a:p>
            <a:pPr>
              <a:lnSpc>
                <a:spcPct val="150000"/>
              </a:lnSpc>
              <a:spcAft>
                <a:spcPts val="110"/>
              </a:spcAf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… …</a:t>
            </a:r>
          </a:p>
          <a:p>
            <a:pPr>
              <a:lnSpc>
                <a:spcPct val="150000"/>
              </a:lnSpc>
              <a:spcAft>
                <a:spcPts val="110"/>
              </a:spcAft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Click here to add explanatory text Click here to add explanatory text Click here to add explanatory text Click here to add explanatory text</a:t>
            </a:r>
          </a:p>
          <a:p>
            <a:pPr>
              <a:lnSpc>
                <a:spcPct val="150000"/>
              </a:lnSpc>
              <a:spcAft>
                <a:spcPts val="110"/>
              </a:spcAf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… …</a:t>
            </a:r>
          </a:p>
          <a:p>
            <a:pPr>
              <a:lnSpc>
                <a:spcPct val="150000"/>
              </a:lnSpc>
              <a:spcAft>
                <a:spcPts val="110"/>
              </a:spcAft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4047" y="1115900"/>
            <a:ext cx="4626198" cy="46261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73078" y="2113127"/>
            <a:ext cx="2196185" cy="4216632"/>
            <a:chOff x="560743" y="2282334"/>
            <a:chExt cx="2196185" cy="4216632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81584" y="2552082"/>
              <a:ext cx="192496" cy="139307"/>
            </a:xfrm>
            <a:custGeom>
              <a:avLst/>
              <a:gdLst>
                <a:gd name="T0" fmla="*/ 961 w 1104"/>
                <a:gd name="T1" fmla="*/ 565 h 792"/>
                <a:gd name="T2" fmla="*/ 121 w 1104"/>
                <a:gd name="T3" fmla="*/ 565 h 792"/>
                <a:gd name="T4" fmla="*/ 21 w 1104"/>
                <a:gd name="T5" fmla="*/ 621 h 792"/>
                <a:gd name="T6" fmla="*/ 21 w 1104"/>
                <a:gd name="T7" fmla="*/ 736 h 792"/>
                <a:gd name="T8" fmla="*/ 121 w 1104"/>
                <a:gd name="T9" fmla="*/ 792 h 792"/>
                <a:gd name="T10" fmla="*/ 961 w 1104"/>
                <a:gd name="T11" fmla="*/ 792 h 792"/>
                <a:gd name="T12" fmla="*/ 1061 w 1104"/>
                <a:gd name="T13" fmla="*/ 736 h 792"/>
                <a:gd name="T14" fmla="*/ 1061 w 1104"/>
                <a:gd name="T15" fmla="*/ 621 h 792"/>
                <a:gd name="T16" fmla="*/ 961 w 1104"/>
                <a:gd name="T17" fmla="*/ 565 h 792"/>
                <a:gd name="T18" fmla="*/ 984 w 1104"/>
                <a:gd name="T19" fmla="*/ 1 h 792"/>
                <a:gd name="T20" fmla="*/ 314 w 1104"/>
                <a:gd name="T21" fmla="*/ 1 h 792"/>
                <a:gd name="T22" fmla="*/ 214 w 1104"/>
                <a:gd name="T23" fmla="*/ 57 h 792"/>
                <a:gd name="T24" fmla="*/ 214 w 1104"/>
                <a:gd name="T25" fmla="*/ 171 h 792"/>
                <a:gd name="T26" fmla="*/ 314 w 1104"/>
                <a:gd name="T27" fmla="*/ 227 h 792"/>
                <a:gd name="T28" fmla="*/ 984 w 1104"/>
                <a:gd name="T29" fmla="*/ 227 h 792"/>
                <a:gd name="T30" fmla="*/ 1084 w 1104"/>
                <a:gd name="T31" fmla="*/ 171 h 792"/>
                <a:gd name="T32" fmla="*/ 1084 w 1104"/>
                <a:gd name="T33" fmla="*/ 57 h 792"/>
                <a:gd name="T34" fmla="*/ 984 w 1104"/>
                <a:gd name="T35" fmla="*/ 1 h 792"/>
                <a:gd name="T36" fmla="*/ 984 w 1104"/>
                <a:gd name="T37" fmla="*/ 1 h 792"/>
                <a:gd name="T38" fmla="*/ 984 w 1104"/>
                <a:gd name="T39" fmla="*/ 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4" h="792">
                  <a:moveTo>
                    <a:pt x="961" y="565"/>
                  </a:moveTo>
                  <a:cubicBezTo>
                    <a:pt x="121" y="565"/>
                    <a:pt x="121" y="565"/>
                    <a:pt x="121" y="565"/>
                  </a:cubicBezTo>
                  <a:cubicBezTo>
                    <a:pt x="80" y="564"/>
                    <a:pt x="42" y="586"/>
                    <a:pt x="21" y="621"/>
                  </a:cubicBezTo>
                  <a:cubicBezTo>
                    <a:pt x="0" y="657"/>
                    <a:pt x="0" y="700"/>
                    <a:pt x="21" y="736"/>
                  </a:cubicBezTo>
                  <a:cubicBezTo>
                    <a:pt x="42" y="771"/>
                    <a:pt x="80" y="792"/>
                    <a:pt x="121" y="792"/>
                  </a:cubicBezTo>
                  <a:cubicBezTo>
                    <a:pt x="961" y="792"/>
                    <a:pt x="961" y="792"/>
                    <a:pt x="961" y="792"/>
                  </a:cubicBezTo>
                  <a:cubicBezTo>
                    <a:pt x="1002" y="792"/>
                    <a:pt x="1040" y="771"/>
                    <a:pt x="1061" y="736"/>
                  </a:cubicBezTo>
                  <a:cubicBezTo>
                    <a:pt x="1082" y="700"/>
                    <a:pt x="1082" y="657"/>
                    <a:pt x="1061" y="621"/>
                  </a:cubicBezTo>
                  <a:cubicBezTo>
                    <a:pt x="1040" y="586"/>
                    <a:pt x="1002" y="564"/>
                    <a:pt x="961" y="565"/>
                  </a:cubicBezTo>
                  <a:close/>
                  <a:moveTo>
                    <a:pt x="984" y="1"/>
                  </a:moveTo>
                  <a:cubicBezTo>
                    <a:pt x="314" y="1"/>
                    <a:pt x="314" y="1"/>
                    <a:pt x="314" y="1"/>
                  </a:cubicBezTo>
                  <a:cubicBezTo>
                    <a:pt x="273" y="0"/>
                    <a:pt x="235" y="21"/>
                    <a:pt x="214" y="57"/>
                  </a:cubicBezTo>
                  <a:cubicBezTo>
                    <a:pt x="194" y="92"/>
                    <a:pt x="194" y="136"/>
                    <a:pt x="214" y="171"/>
                  </a:cubicBezTo>
                  <a:cubicBezTo>
                    <a:pt x="235" y="207"/>
                    <a:pt x="273" y="228"/>
                    <a:pt x="314" y="227"/>
                  </a:cubicBezTo>
                  <a:cubicBezTo>
                    <a:pt x="984" y="227"/>
                    <a:pt x="984" y="227"/>
                    <a:pt x="984" y="227"/>
                  </a:cubicBezTo>
                  <a:cubicBezTo>
                    <a:pt x="1025" y="228"/>
                    <a:pt x="1063" y="207"/>
                    <a:pt x="1084" y="171"/>
                  </a:cubicBezTo>
                  <a:cubicBezTo>
                    <a:pt x="1104" y="136"/>
                    <a:pt x="1104" y="92"/>
                    <a:pt x="1084" y="57"/>
                  </a:cubicBezTo>
                  <a:cubicBezTo>
                    <a:pt x="1063" y="21"/>
                    <a:pt x="1025" y="0"/>
                    <a:pt x="984" y="1"/>
                  </a:cubicBezTo>
                  <a:close/>
                  <a:moveTo>
                    <a:pt x="984" y="1"/>
                  </a:moveTo>
                  <a:cubicBezTo>
                    <a:pt x="984" y="1"/>
                    <a:pt x="984" y="1"/>
                    <a:pt x="984" y="1"/>
                  </a:cubicBezTo>
                </a:path>
              </a:pathLst>
            </a:custGeom>
            <a:solidFill>
              <a:srgbClr val="148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430880" y="2282334"/>
              <a:ext cx="455912" cy="554693"/>
            </a:xfrm>
            <a:custGeom>
              <a:avLst/>
              <a:gdLst>
                <a:gd name="T0" fmla="*/ 1812 w 2606"/>
                <a:gd name="T1" fmla="*/ 0 h 3167"/>
                <a:gd name="T2" fmla="*/ 451 w 2606"/>
                <a:gd name="T3" fmla="*/ 0 h 3167"/>
                <a:gd name="T4" fmla="*/ 0 w 2606"/>
                <a:gd name="T5" fmla="*/ 409 h 3167"/>
                <a:gd name="T6" fmla="*/ 0 w 2606"/>
                <a:gd name="T7" fmla="*/ 664 h 3167"/>
                <a:gd name="T8" fmla="*/ 0 w 2606"/>
                <a:gd name="T9" fmla="*/ 664 h 3167"/>
                <a:gd name="T10" fmla="*/ 0 w 2606"/>
                <a:gd name="T11" fmla="*/ 818 h 3167"/>
                <a:gd name="T12" fmla="*/ 243 w 2606"/>
                <a:gd name="T13" fmla="*/ 692 h 3167"/>
                <a:gd name="T14" fmla="*/ 243 w 2606"/>
                <a:gd name="T15" fmla="*/ 449 h 3167"/>
                <a:gd name="T16" fmla="*/ 452 w 2606"/>
                <a:gd name="T17" fmla="*/ 226 h 3167"/>
                <a:gd name="T18" fmla="*/ 1586 w 2606"/>
                <a:gd name="T19" fmla="*/ 226 h 3167"/>
                <a:gd name="T20" fmla="*/ 1586 w 2606"/>
                <a:gd name="T21" fmla="*/ 681 h 3167"/>
                <a:gd name="T22" fmla="*/ 2040 w 2606"/>
                <a:gd name="T23" fmla="*/ 1131 h 3167"/>
                <a:gd name="T24" fmla="*/ 2380 w 2606"/>
                <a:gd name="T25" fmla="*/ 1131 h 3167"/>
                <a:gd name="T26" fmla="*/ 2380 w 2606"/>
                <a:gd name="T27" fmla="*/ 2714 h 3167"/>
                <a:gd name="T28" fmla="*/ 2153 w 2606"/>
                <a:gd name="T29" fmla="*/ 2940 h 3167"/>
                <a:gd name="T30" fmla="*/ 1745 w 2606"/>
                <a:gd name="T31" fmla="*/ 2940 h 3167"/>
                <a:gd name="T32" fmla="*/ 1745 w 2606"/>
                <a:gd name="T33" fmla="*/ 3012 h 3167"/>
                <a:gd name="T34" fmla="*/ 1745 w 2606"/>
                <a:gd name="T35" fmla="*/ 3167 h 3167"/>
                <a:gd name="T36" fmla="*/ 2153 w 2606"/>
                <a:gd name="T37" fmla="*/ 3167 h 3167"/>
                <a:gd name="T38" fmla="*/ 2606 w 2606"/>
                <a:gd name="T39" fmla="*/ 2714 h 3167"/>
                <a:gd name="T40" fmla="*/ 2606 w 2606"/>
                <a:gd name="T41" fmla="*/ 908 h 3167"/>
                <a:gd name="T42" fmla="*/ 1812 w 2606"/>
                <a:gd name="T43" fmla="*/ 0 h 3167"/>
                <a:gd name="T44" fmla="*/ 2039 w 2606"/>
                <a:gd name="T45" fmla="*/ 904 h 3167"/>
                <a:gd name="T46" fmla="*/ 1813 w 2606"/>
                <a:gd name="T47" fmla="*/ 567 h 3167"/>
                <a:gd name="T48" fmla="*/ 1813 w 2606"/>
                <a:gd name="T49" fmla="*/ 229 h 3167"/>
                <a:gd name="T50" fmla="*/ 2379 w 2606"/>
                <a:gd name="T51" fmla="*/ 904 h 3167"/>
                <a:gd name="T52" fmla="*/ 2039 w 2606"/>
                <a:gd name="T53" fmla="*/ 904 h 3167"/>
                <a:gd name="T54" fmla="*/ 2039 w 2606"/>
                <a:gd name="T55" fmla="*/ 904 h 3167"/>
                <a:gd name="T56" fmla="*/ 2039 w 2606"/>
                <a:gd name="T57" fmla="*/ 904 h 3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6" h="3167">
                  <a:moveTo>
                    <a:pt x="1812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226" y="0"/>
                    <a:pt x="24" y="193"/>
                    <a:pt x="0" y="409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75" y="760"/>
                    <a:pt x="148" y="725"/>
                    <a:pt x="243" y="692"/>
                  </a:cubicBezTo>
                  <a:cubicBezTo>
                    <a:pt x="243" y="449"/>
                    <a:pt x="243" y="449"/>
                    <a:pt x="243" y="449"/>
                  </a:cubicBezTo>
                  <a:cubicBezTo>
                    <a:pt x="243" y="333"/>
                    <a:pt x="332" y="226"/>
                    <a:pt x="452" y="226"/>
                  </a:cubicBezTo>
                  <a:cubicBezTo>
                    <a:pt x="1586" y="226"/>
                    <a:pt x="1586" y="226"/>
                    <a:pt x="1586" y="226"/>
                  </a:cubicBezTo>
                  <a:cubicBezTo>
                    <a:pt x="1585" y="486"/>
                    <a:pt x="1586" y="681"/>
                    <a:pt x="1586" y="681"/>
                  </a:cubicBezTo>
                  <a:cubicBezTo>
                    <a:pt x="1586" y="916"/>
                    <a:pt x="1798" y="1131"/>
                    <a:pt x="2040" y="1131"/>
                  </a:cubicBezTo>
                  <a:cubicBezTo>
                    <a:pt x="2380" y="1131"/>
                    <a:pt x="2380" y="1131"/>
                    <a:pt x="2380" y="1131"/>
                  </a:cubicBezTo>
                  <a:cubicBezTo>
                    <a:pt x="2380" y="2714"/>
                    <a:pt x="2380" y="2714"/>
                    <a:pt x="2380" y="2714"/>
                  </a:cubicBezTo>
                  <a:cubicBezTo>
                    <a:pt x="2380" y="2829"/>
                    <a:pt x="2272" y="2940"/>
                    <a:pt x="2153" y="2940"/>
                  </a:cubicBezTo>
                  <a:cubicBezTo>
                    <a:pt x="1745" y="2940"/>
                    <a:pt x="1745" y="2940"/>
                    <a:pt x="1745" y="2940"/>
                  </a:cubicBezTo>
                  <a:cubicBezTo>
                    <a:pt x="1745" y="2986"/>
                    <a:pt x="1745" y="2985"/>
                    <a:pt x="1745" y="3012"/>
                  </a:cubicBezTo>
                  <a:cubicBezTo>
                    <a:pt x="1745" y="3167"/>
                    <a:pt x="1745" y="3167"/>
                    <a:pt x="1745" y="3167"/>
                  </a:cubicBezTo>
                  <a:cubicBezTo>
                    <a:pt x="2153" y="3167"/>
                    <a:pt x="2153" y="3167"/>
                    <a:pt x="2153" y="3167"/>
                  </a:cubicBezTo>
                  <a:cubicBezTo>
                    <a:pt x="2392" y="3167"/>
                    <a:pt x="2606" y="2947"/>
                    <a:pt x="2606" y="2714"/>
                  </a:cubicBezTo>
                  <a:cubicBezTo>
                    <a:pt x="2606" y="908"/>
                    <a:pt x="2606" y="908"/>
                    <a:pt x="2606" y="908"/>
                  </a:cubicBezTo>
                  <a:lnTo>
                    <a:pt x="1812" y="0"/>
                  </a:lnTo>
                  <a:close/>
                  <a:moveTo>
                    <a:pt x="2039" y="904"/>
                  </a:moveTo>
                  <a:cubicBezTo>
                    <a:pt x="1919" y="904"/>
                    <a:pt x="1813" y="685"/>
                    <a:pt x="1813" y="567"/>
                  </a:cubicBezTo>
                  <a:cubicBezTo>
                    <a:pt x="1813" y="229"/>
                    <a:pt x="1813" y="229"/>
                    <a:pt x="1813" y="229"/>
                  </a:cubicBezTo>
                  <a:cubicBezTo>
                    <a:pt x="2379" y="904"/>
                    <a:pt x="2379" y="904"/>
                    <a:pt x="2379" y="904"/>
                  </a:cubicBezTo>
                  <a:lnTo>
                    <a:pt x="2039" y="904"/>
                  </a:lnTo>
                  <a:close/>
                  <a:moveTo>
                    <a:pt x="2039" y="904"/>
                  </a:moveTo>
                  <a:cubicBezTo>
                    <a:pt x="2039" y="904"/>
                    <a:pt x="2039" y="904"/>
                    <a:pt x="2039" y="904"/>
                  </a:cubicBezTo>
                </a:path>
              </a:pathLst>
            </a:custGeom>
            <a:solidFill>
              <a:srgbClr val="56A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310570" y="2410242"/>
              <a:ext cx="412853" cy="447048"/>
            </a:xfrm>
            <a:custGeom>
              <a:avLst/>
              <a:gdLst>
                <a:gd name="T0" fmla="*/ 2201 w 2361"/>
                <a:gd name="T1" fmla="*/ 1991 h 2549"/>
                <a:gd name="T2" fmla="*/ 1607 w 2361"/>
                <a:gd name="T3" fmla="*/ 1662 h 2549"/>
                <a:gd name="T4" fmla="*/ 1888 w 2361"/>
                <a:gd name="T5" fmla="*/ 956 h 2549"/>
                <a:gd name="T6" fmla="*/ 1888 w 2361"/>
                <a:gd name="T7" fmla="*/ 558 h 2549"/>
                <a:gd name="T8" fmla="*/ 1185 w 2361"/>
                <a:gd name="T9" fmla="*/ 0 h 2549"/>
                <a:gd name="T10" fmla="*/ 473 w 2361"/>
                <a:gd name="T11" fmla="*/ 558 h 2549"/>
                <a:gd name="T12" fmla="*/ 473 w 2361"/>
                <a:gd name="T13" fmla="*/ 956 h 2549"/>
                <a:gd name="T14" fmla="*/ 770 w 2361"/>
                <a:gd name="T15" fmla="*/ 1661 h 2549"/>
                <a:gd name="T16" fmla="*/ 160 w 2361"/>
                <a:gd name="T17" fmla="*/ 1991 h 2549"/>
                <a:gd name="T18" fmla="*/ 1 w 2361"/>
                <a:gd name="T19" fmla="*/ 2150 h 2549"/>
                <a:gd name="T20" fmla="*/ 1 w 2361"/>
                <a:gd name="T21" fmla="*/ 2390 h 2549"/>
                <a:gd name="T22" fmla="*/ 47 w 2361"/>
                <a:gd name="T23" fmla="*/ 2502 h 2549"/>
                <a:gd name="T24" fmla="*/ 160 w 2361"/>
                <a:gd name="T25" fmla="*/ 2549 h 2549"/>
                <a:gd name="T26" fmla="*/ 2201 w 2361"/>
                <a:gd name="T27" fmla="*/ 2549 h 2549"/>
                <a:gd name="T28" fmla="*/ 2314 w 2361"/>
                <a:gd name="T29" fmla="*/ 2502 h 2549"/>
                <a:gd name="T30" fmla="*/ 2361 w 2361"/>
                <a:gd name="T31" fmla="*/ 2390 h 2549"/>
                <a:gd name="T32" fmla="*/ 2361 w 2361"/>
                <a:gd name="T33" fmla="*/ 2150 h 2549"/>
                <a:gd name="T34" fmla="*/ 2201 w 2361"/>
                <a:gd name="T35" fmla="*/ 1991 h 2549"/>
                <a:gd name="T36" fmla="*/ 189 w 2361"/>
                <a:gd name="T37" fmla="*/ 2360 h 2549"/>
                <a:gd name="T38" fmla="*/ 189 w 2361"/>
                <a:gd name="T39" fmla="*/ 2192 h 2549"/>
                <a:gd name="T40" fmla="*/ 237 w 2361"/>
                <a:gd name="T41" fmla="*/ 2163 h 2549"/>
                <a:gd name="T42" fmla="*/ 250 w 2361"/>
                <a:gd name="T43" fmla="*/ 2157 h 2549"/>
                <a:gd name="T44" fmla="*/ 859 w 2361"/>
                <a:gd name="T45" fmla="*/ 1826 h 2549"/>
                <a:gd name="T46" fmla="*/ 958 w 2361"/>
                <a:gd name="T47" fmla="*/ 1678 h 2549"/>
                <a:gd name="T48" fmla="*/ 888 w 2361"/>
                <a:gd name="T49" fmla="*/ 1514 h 2549"/>
                <a:gd name="T50" fmla="*/ 661 w 2361"/>
                <a:gd name="T51" fmla="*/ 956 h 2549"/>
                <a:gd name="T52" fmla="*/ 661 w 2361"/>
                <a:gd name="T53" fmla="*/ 558 h 2549"/>
                <a:gd name="T54" fmla="*/ 1185 w 2361"/>
                <a:gd name="T55" fmla="*/ 189 h 2549"/>
                <a:gd name="T56" fmla="*/ 1699 w 2361"/>
                <a:gd name="T57" fmla="*/ 558 h 2549"/>
                <a:gd name="T58" fmla="*/ 1699 w 2361"/>
                <a:gd name="T59" fmla="*/ 956 h 2549"/>
                <a:gd name="T60" fmla="*/ 1490 w 2361"/>
                <a:gd name="T61" fmla="*/ 1514 h 2549"/>
                <a:gd name="T62" fmla="*/ 1419 w 2361"/>
                <a:gd name="T63" fmla="*/ 1678 h 2549"/>
                <a:gd name="T64" fmla="*/ 1517 w 2361"/>
                <a:gd name="T65" fmla="*/ 1828 h 2549"/>
                <a:gd name="T66" fmla="*/ 2111 w 2361"/>
                <a:gd name="T67" fmla="*/ 2157 h 2549"/>
                <a:gd name="T68" fmla="*/ 2128 w 2361"/>
                <a:gd name="T69" fmla="*/ 2165 h 2549"/>
                <a:gd name="T70" fmla="*/ 2172 w 2361"/>
                <a:gd name="T71" fmla="*/ 2189 h 2549"/>
                <a:gd name="T72" fmla="*/ 2172 w 2361"/>
                <a:gd name="T73" fmla="*/ 2360 h 2549"/>
                <a:gd name="T74" fmla="*/ 189 w 2361"/>
                <a:gd name="T75" fmla="*/ 2360 h 2549"/>
                <a:gd name="T76" fmla="*/ 189 w 2361"/>
                <a:gd name="T77" fmla="*/ 2360 h 2549"/>
                <a:gd name="T78" fmla="*/ 189 w 2361"/>
                <a:gd name="T79" fmla="*/ 2360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1" h="2549">
                  <a:moveTo>
                    <a:pt x="2201" y="1991"/>
                  </a:moveTo>
                  <a:cubicBezTo>
                    <a:pt x="1607" y="1662"/>
                    <a:pt x="1607" y="1662"/>
                    <a:pt x="1607" y="1662"/>
                  </a:cubicBezTo>
                  <a:cubicBezTo>
                    <a:pt x="1828" y="1489"/>
                    <a:pt x="1888" y="1147"/>
                    <a:pt x="1888" y="956"/>
                  </a:cubicBezTo>
                  <a:cubicBezTo>
                    <a:pt x="1888" y="558"/>
                    <a:pt x="1888" y="558"/>
                    <a:pt x="1888" y="558"/>
                  </a:cubicBezTo>
                  <a:cubicBezTo>
                    <a:pt x="1888" y="294"/>
                    <a:pt x="1537" y="0"/>
                    <a:pt x="1185" y="0"/>
                  </a:cubicBezTo>
                  <a:cubicBezTo>
                    <a:pt x="832" y="0"/>
                    <a:pt x="473" y="294"/>
                    <a:pt x="473" y="558"/>
                  </a:cubicBezTo>
                  <a:cubicBezTo>
                    <a:pt x="473" y="956"/>
                    <a:pt x="473" y="956"/>
                    <a:pt x="473" y="956"/>
                  </a:cubicBezTo>
                  <a:cubicBezTo>
                    <a:pt x="473" y="1130"/>
                    <a:pt x="546" y="1482"/>
                    <a:pt x="770" y="1661"/>
                  </a:cubicBezTo>
                  <a:cubicBezTo>
                    <a:pt x="160" y="1991"/>
                    <a:pt x="160" y="1991"/>
                    <a:pt x="160" y="1991"/>
                  </a:cubicBezTo>
                  <a:cubicBezTo>
                    <a:pt x="160" y="1991"/>
                    <a:pt x="1" y="2062"/>
                    <a:pt x="1" y="2150"/>
                  </a:cubicBezTo>
                  <a:cubicBezTo>
                    <a:pt x="1" y="2390"/>
                    <a:pt x="1" y="2390"/>
                    <a:pt x="1" y="2390"/>
                  </a:cubicBezTo>
                  <a:cubicBezTo>
                    <a:pt x="0" y="2432"/>
                    <a:pt x="17" y="2472"/>
                    <a:pt x="47" y="2502"/>
                  </a:cubicBezTo>
                  <a:cubicBezTo>
                    <a:pt x="77" y="2532"/>
                    <a:pt x="117" y="2549"/>
                    <a:pt x="160" y="2549"/>
                  </a:cubicBezTo>
                  <a:cubicBezTo>
                    <a:pt x="2201" y="2549"/>
                    <a:pt x="2201" y="2549"/>
                    <a:pt x="2201" y="2549"/>
                  </a:cubicBezTo>
                  <a:cubicBezTo>
                    <a:pt x="2244" y="2549"/>
                    <a:pt x="2284" y="2532"/>
                    <a:pt x="2314" y="2502"/>
                  </a:cubicBezTo>
                  <a:cubicBezTo>
                    <a:pt x="2344" y="2472"/>
                    <a:pt x="2361" y="2432"/>
                    <a:pt x="2361" y="2390"/>
                  </a:cubicBezTo>
                  <a:cubicBezTo>
                    <a:pt x="2361" y="2150"/>
                    <a:pt x="2361" y="2150"/>
                    <a:pt x="2361" y="2150"/>
                  </a:cubicBezTo>
                  <a:cubicBezTo>
                    <a:pt x="2361" y="2057"/>
                    <a:pt x="2201" y="1991"/>
                    <a:pt x="2201" y="1991"/>
                  </a:cubicBezTo>
                  <a:close/>
                  <a:moveTo>
                    <a:pt x="189" y="2360"/>
                  </a:moveTo>
                  <a:cubicBezTo>
                    <a:pt x="189" y="2192"/>
                    <a:pt x="189" y="2192"/>
                    <a:pt x="189" y="2192"/>
                  </a:cubicBezTo>
                  <a:cubicBezTo>
                    <a:pt x="204" y="2181"/>
                    <a:pt x="220" y="2171"/>
                    <a:pt x="237" y="2163"/>
                  </a:cubicBezTo>
                  <a:cubicBezTo>
                    <a:pt x="241" y="2161"/>
                    <a:pt x="245" y="2159"/>
                    <a:pt x="250" y="2157"/>
                  </a:cubicBezTo>
                  <a:cubicBezTo>
                    <a:pt x="859" y="1826"/>
                    <a:pt x="859" y="1826"/>
                    <a:pt x="859" y="1826"/>
                  </a:cubicBezTo>
                  <a:cubicBezTo>
                    <a:pt x="915" y="1796"/>
                    <a:pt x="952" y="1741"/>
                    <a:pt x="958" y="1678"/>
                  </a:cubicBezTo>
                  <a:cubicBezTo>
                    <a:pt x="963" y="1615"/>
                    <a:pt x="937" y="1553"/>
                    <a:pt x="888" y="1514"/>
                  </a:cubicBezTo>
                  <a:cubicBezTo>
                    <a:pt x="729" y="1387"/>
                    <a:pt x="661" y="1106"/>
                    <a:pt x="661" y="956"/>
                  </a:cubicBezTo>
                  <a:cubicBezTo>
                    <a:pt x="661" y="558"/>
                    <a:pt x="661" y="558"/>
                    <a:pt x="661" y="558"/>
                  </a:cubicBezTo>
                  <a:cubicBezTo>
                    <a:pt x="661" y="422"/>
                    <a:pt x="917" y="189"/>
                    <a:pt x="1185" y="189"/>
                  </a:cubicBezTo>
                  <a:cubicBezTo>
                    <a:pt x="1457" y="189"/>
                    <a:pt x="1699" y="419"/>
                    <a:pt x="1699" y="558"/>
                  </a:cubicBezTo>
                  <a:cubicBezTo>
                    <a:pt x="1699" y="956"/>
                    <a:pt x="1699" y="956"/>
                    <a:pt x="1699" y="956"/>
                  </a:cubicBezTo>
                  <a:cubicBezTo>
                    <a:pt x="1699" y="1104"/>
                    <a:pt x="1653" y="1386"/>
                    <a:pt x="1490" y="1514"/>
                  </a:cubicBezTo>
                  <a:cubicBezTo>
                    <a:pt x="1440" y="1553"/>
                    <a:pt x="1414" y="1615"/>
                    <a:pt x="1419" y="1678"/>
                  </a:cubicBezTo>
                  <a:cubicBezTo>
                    <a:pt x="1424" y="1741"/>
                    <a:pt x="1461" y="1797"/>
                    <a:pt x="1517" y="1828"/>
                  </a:cubicBezTo>
                  <a:cubicBezTo>
                    <a:pt x="2111" y="2157"/>
                    <a:pt x="2111" y="2157"/>
                    <a:pt x="2111" y="2157"/>
                  </a:cubicBezTo>
                  <a:cubicBezTo>
                    <a:pt x="2116" y="2160"/>
                    <a:pt x="2123" y="2163"/>
                    <a:pt x="2128" y="2165"/>
                  </a:cubicBezTo>
                  <a:cubicBezTo>
                    <a:pt x="2144" y="2172"/>
                    <a:pt x="2158" y="2180"/>
                    <a:pt x="2172" y="2189"/>
                  </a:cubicBezTo>
                  <a:cubicBezTo>
                    <a:pt x="2172" y="2360"/>
                    <a:pt x="2172" y="2360"/>
                    <a:pt x="2172" y="2360"/>
                  </a:cubicBezTo>
                  <a:cubicBezTo>
                    <a:pt x="189" y="2360"/>
                    <a:pt x="189" y="2360"/>
                    <a:pt x="189" y="2360"/>
                  </a:cubicBezTo>
                  <a:close/>
                  <a:moveTo>
                    <a:pt x="189" y="2360"/>
                  </a:moveTo>
                  <a:cubicBezTo>
                    <a:pt x="189" y="2360"/>
                    <a:pt x="189" y="2360"/>
                    <a:pt x="189" y="2360"/>
                  </a:cubicBezTo>
                </a:path>
              </a:pathLst>
            </a:custGeom>
            <a:solidFill>
              <a:srgbClr val="56A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44180" y="3758069"/>
              <a:ext cx="229311" cy="28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49CB5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0743" y="3285645"/>
              <a:ext cx="21961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150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Tiêu</a:t>
              </a:r>
              <a:r>
                <a:rPr lang="en-US" altLang="zh-CN" sz="2400" spc="150" dirty="0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sz="2400" spc="150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đề</a:t>
              </a:r>
              <a:endParaRPr lang="zh-CN" altLang="en-US" sz="2400" spc="150" dirty="0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0743" y="3848432"/>
              <a:ext cx="2196185" cy="2650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10"/>
                </a:spcAft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  <a:p>
              <a:pPr algn="ctr">
                <a:lnSpc>
                  <a:spcPct val="150000"/>
                </a:lnSpc>
                <a:spcAft>
                  <a:spcPts val="110"/>
                </a:spcAft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33744" y="2086175"/>
            <a:ext cx="2196185" cy="4243584"/>
            <a:chOff x="3529761" y="2255382"/>
            <a:chExt cx="2196185" cy="4243584"/>
          </a:xfrm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313424" y="2255382"/>
              <a:ext cx="628861" cy="628861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rgbClr val="56A1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513198" y="3758069"/>
              <a:ext cx="229311" cy="28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49CB5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29761" y="3285645"/>
              <a:ext cx="2196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50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Tiêu</a:t>
              </a:r>
              <a:r>
                <a:rPr lang="en-US" altLang="zh-CN" sz="2000" spc="150" dirty="0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sz="2000" spc="150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đề</a:t>
              </a:r>
              <a:endParaRPr lang="zh-CN" altLang="en-US" sz="2000" spc="150" dirty="0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529761" y="3848432"/>
              <a:ext cx="2196185" cy="2650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10"/>
                </a:spcAft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  <a:p>
              <a:pPr algn="ctr">
                <a:lnSpc>
                  <a:spcPct val="150000"/>
                </a:lnSpc>
                <a:spcAft>
                  <a:spcPts val="110"/>
                </a:spcAft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94410" y="2156633"/>
            <a:ext cx="2196185" cy="4173126"/>
            <a:chOff x="6498779" y="2325840"/>
            <a:chExt cx="2196185" cy="4173126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313671" y="2325840"/>
              <a:ext cx="566402" cy="487945"/>
            </a:xfrm>
            <a:custGeom>
              <a:avLst/>
              <a:gdLst>
                <a:gd name="T0" fmla="*/ 2494 w 2858"/>
                <a:gd name="T1" fmla="*/ 517 h 2456"/>
                <a:gd name="T2" fmla="*/ 2133 w 2858"/>
                <a:gd name="T3" fmla="*/ 517 h 2456"/>
                <a:gd name="T4" fmla="*/ 1978 w 2858"/>
                <a:gd name="T5" fmla="*/ 143 h 2456"/>
                <a:gd name="T6" fmla="*/ 1764 w 2858"/>
                <a:gd name="T7" fmla="*/ 0 h 2456"/>
                <a:gd name="T8" fmla="*/ 1094 w 2858"/>
                <a:gd name="T9" fmla="*/ 0 h 2456"/>
                <a:gd name="T10" fmla="*/ 880 w 2858"/>
                <a:gd name="T11" fmla="*/ 143 h 2456"/>
                <a:gd name="T12" fmla="*/ 725 w 2858"/>
                <a:gd name="T13" fmla="*/ 517 h 2456"/>
                <a:gd name="T14" fmla="*/ 364 w 2858"/>
                <a:gd name="T15" fmla="*/ 517 h 2456"/>
                <a:gd name="T16" fmla="*/ 0 w 2858"/>
                <a:gd name="T17" fmla="*/ 881 h 2456"/>
                <a:gd name="T18" fmla="*/ 0 w 2858"/>
                <a:gd name="T19" fmla="*/ 2092 h 2456"/>
                <a:gd name="T20" fmla="*/ 364 w 2858"/>
                <a:gd name="T21" fmla="*/ 2456 h 2456"/>
                <a:gd name="T22" fmla="*/ 2494 w 2858"/>
                <a:gd name="T23" fmla="*/ 2456 h 2456"/>
                <a:gd name="T24" fmla="*/ 2858 w 2858"/>
                <a:gd name="T25" fmla="*/ 2092 h 2456"/>
                <a:gd name="T26" fmla="*/ 2858 w 2858"/>
                <a:gd name="T27" fmla="*/ 881 h 2456"/>
                <a:gd name="T28" fmla="*/ 2494 w 2858"/>
                <a:gd name="T29" fmla="*/ 517 h 2456"/>
                <a:gd name="T30" fmla="*/ 2726 w 2858"/>
                <a:gd name="T31" fmla="*/ 2092 h 2456"/>
                <a:gd name="T32" fmla="*/ 2494 w 2858"/>
                <a:gd name="T33" fmla="*/ 2323 h 2456"/>
                <a:gd name="T34" fmla="*/ 364 w 2858"/>
                <a:gd name="T35" fmla="*/ 2323 h 2456"/>
                <a:gd name="T36" fmla="*/ 132 w 2858"/>
                <a:gd name="T37" fmla="*/ 2092 h 2456"/>
                <a:gd name="T38" fmla="*/ 132 w 2858"/>
                <a:gd name="T39" fmla="*/ 881 h 2456"/>
                <a:gd name="T40" fmla="*/ 364 w 2858"/>
                <a:gd name="T41" fmla="*/ 649 h 2456"/>
                <a:gd name="T42" fmla="*/ 769 w 2858"/>
                <a:gd name="T43" fmla="*/ 649 h 2456"/>
                <a:gd name="T44" fmla="*/ 830 w 2858"/>
                <a:gd name="T45" fmla="*/ 608 h 2456"/>
                <a:gd name="T46" fmla="*/ 1002 w 2858"/>
                <a:gd name="T47" fmla="*/ 194 h 2456"/>
                <a:gd name="T48" fmla="*/ 1094 w 2858"/>
                <a:gd name="T49" fmla="*/ 133 h 2456"/>
                <a:gd name="T50" fmla="*/ 1764 w 2858"/>
                <a:gd name="T51" fmla="*/ 133 h 2456"/>
                <a:gd name="T52" fmla="*/ 1856 w 2858"/>
                <a:gd name="T53" fmla="*/ 194 h 2456"/>
                <a:gd name="T54" fmla="*/ 2028 w 2858"/>
                <a:gd name="T55" fmla="*/ 608 h 2456"/>
                <a:gd name="T56" fmla="*/ 2089 w 2858"/>
                <a:gd name="T57" fmla="*/ 649 h 2456"/>
                <a:gd name="T58" fmla="*/ 2494 w 2858"/>
                <a:gd name="T59" fmla="*/ 649 h 2456"/>
                <a:gd name="T60" fmla="*/ 2726 w 2858"/>
                <a:gd name="T61" fmla="*/ 881 h 2456"/>
                <a:gd name="T62" fmla="*/ 2726 w 2858"/>
                <a:gd name="T63" fmla="*/ 2092 h 2456"/>
                <a:gd name="T64" fmla="*/ 1429 w 2858"/>
                <a:gd name="T65" fmla="*/ 712 h 2456"/>
                <a:gd name="T66" fmla="*/ 757 w 2858"/>
                <a:gd name="T67" fmla="*/ 1384 h 2456"/>
                <a:gd name="T68" fmla="*/ 1429 w 2858"/>
                <a:gd name="T69" fmla="*/ 2056 h 2456"/>
                <a:gd name="T70" fmla="*/ 2101 w 2858"/>
                <a:gd name="T71" fmla="*/ 1384 h 2456"/>
                <a:gd name="T72" fmla="*/ 1429 w 2858"/>
                <a:gd name="T73" fmla="*/ 712 h 2456"/>
                <a:gd name="T74" fmla="*/ 1429 w 2858"/>
                <a:gd name="T75" fmla="*/ 1924 h 2456"/>
                <a:gd name="T76" fmla="*/ 889 w 2858"/>
                <a:gd name="T77" fmla="*/ 1384 h 2456"/>
                <a:gd name="T78" fmla="*/ 1429 w 2858"/>
                <a:gd name="T79" fmla="*/ 844 h 2456"/>
                <a:gd name="T80" fmla="*/ 1969 w 2858"/>
                <a:gd name="T81" fmla="*/ 1384 h 2456"/>
                <a:gd name="T82" fmla="*/ 1429 w 2858"/>
                <a:gd name="T83" fmla="*/ 1924 h 2456"/>
                <a:gd name="T84" fmla="*/ 1246 w 2858"/>
                <a:gd name="T85" fmla="*/ 1656 h 2456"/>
                <a:gd name="T86" fmla="*/ 1101 w 2858"/>
                <a:gd name="T87" fmla="*/ 1384 h 2456"/>
                <a:gd name="T88" fmla="*/ 1035 w 2858"/>
                <a:gd name="T89" fmla="*/ 1318 h 2456"/>
                <a:gd name="T90" fmla="*/ 968 w 2858"/>
                <a:gd name="T91" fmla="*/ 1384 h 2456"/>
                <a:gd name="T92" fmla="*/ 1171 w 2858"/>
                <a:gd name="T93" fmla="*/ 1766 h 2456"/>
                <a:gd name="T94" fmla="*/ 1208 w 2858"/>
                <a:gd name="T95" fmla="*/ 1777 h 2456"/>
                <a:gd name="T96" fmla="*/ 1263 w 2858"/>
                <a:gd name="T97" fmla="*/ 1748 h 2456"/>
                <a:gd name="T98" fmla="*/ 1246 w 2858"/>
                <a:gd name="T99" fmla="*/ 1656 h 2456"/>
                <a:gd name="T100" fmla="*/ 630 w 2858"/>
                <a:gd name="T101" fmla="*/ 812 h 2456"/>
                <a:gd name="T102" fmla="*/ 352 w 2858"/>
                <a:gd name="T103" fmla="*/ 812 h 2456"/>
                <a:gd name="T104" fmla="*/ 285 w 2858"/>
                <a:gd name="T105" fmla="*/ 878 h 2456"/>
                <a:gd name="T106" fmla="*/ 352 w 2858"/>
                <a:gd name="T107" fmla="*/ 944 h 2456"/>
                <a:gd name="T108" fmla="*/ 630 w 2858"/>
                <a:gd name="T109" fmla="*/ 944 h 2456"/>
                <a:gd name="T110" fmla="*/ 696 w 2858"/>
                <a:gd name="T111" fmla="*/ 878 h 2456"/>
                <a:gd name="T112" fmla="*/ 630 w 2858"/>
                <a:gd name="T113" fmla="*/ 812 h 2456"/>
                <a:gd name="T114" fmla="*/ 630 w 2858"/>
                <a:gd name="T115" fmla="*/ 812 h 2456"/>
                <a:gd name="T116" fmla="*/ 630 w 2858"/>
                <a:gd name="T117" fmla="*/ 812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58" h="2456">
                  <a:moveTo>
                    <a:pt x="2494" y="517"/>
                  </a:moveTo>
                  <a:cubicBezTo>
                    <a:pt x="2133" y="517"/>
                    <a:pt x="2133" y="517"/>
                    <a:pt x="2133" y="517"/>
                  </a:cubicBezTo>
                  <a:cubicBezTo>
                    <a:pt x="1978" y="143"/>
                    <a:pt x="1978" y="143"/>
                    <a:pt x="1978" y="143"/>
                  </a:cubicBezTo>
                  <a:cubicBezTo>
                    <a:pt x="1942" y="56"/>
                    <a:pt x="1858" y="0"/>
                    <a:pt x="1764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00" y="0"/>
                    <a:pt x="916" y="56"/>
                    <a:pt x="880" y="143"/>
                  </a:cubicBezTo>
                  <a:cubicBezTo>
                    <a:pt x="725" y="517"/>
                    <a:pt x="725" y="517"/>
                    <a:pt x="725" y="517"/>
                  </a:cubicBezTo>
                  <a:cubicBezTo>
                    <a:pt x="364" y="517"/>
                    <a:pt x="364" y="517"/>
                    <a:pt x="364" y="517"/>
                  </a:cubicBezTo>
                  <a:cubicBezTo>
                    <a:pt x="163" y="517"/>
                    <a:pt x="0" y="680"/>
                    <a:pt x="0" y="881"/>
                  </a:cubicBezTo>
                  <a:cubicBezTo>
                    <a:pt x="0" y="2092"/>
                    <a:pt x="0" y="2092"/>
                    <a:pt x="0" y="2092"/>
                  </a:cubicBezTo>
                  <a:cubicBezTo>
                    <a:pt x="0" y="2292"/>
                    <a:pt x="163" y="2456"/>
                    <a:pt x="364" y="2456"/>
                  </a:cubicBezTo>
                  <a:cubicBezTo>
                    <a:pt x="2494" y="2456"/>
                    <a:pt x="2494" y="2456"/>
                    <a:pt x="2494" y="2456"/>
                  </a:cubicBezTo>
                  <a:cubicBezTo>
                    <a:pt x="2695" y="2456"/>
                    <a:pt x="2858" y="2292"/>
                    <a:pt x="2858" y="2092"/>
                  </a:cubicBezTo>
                  <a:cubicBezTo>
                    <a:pt x="2858" y="881"/>
                    <a:pt x="2858" y="881"/>
                    <a:pt x="2858" y="881"/>
                  </a:cubicBezTo>
                  <a:cubicBezTo>
                    <a:pt x="2858" y="680"/>
                    <a:pt x="2695" y="517"/>
                    <a:pt x="2494" y="517"/>
                  </a:cubicBezTo>
                  <a:close/>
                  <a:moveTo>
                    <a:pt x="2726" y="2092"/>
                  </a:moveTo>
                  <a:cubicBezTo>
                    <a:pt x="2726" y="2219"/>
                    <a:pt x="2622" y="2323"/>
                    <a:pt x="2494" y="2323"/>
                  </a:cubicBezTo>
                  <a:cubicBezTo>
                    <a:pt x="364" y="2323"/>
                    <a:pt x="364" y="2323"/>
                    <a:pt x="364" y="2323"/>
                  </a:cubicBezTo>
                  <a:cubicBezTo>
                    <a:pt x="236" y="2323"/>
                    <a:pt x="132" y="2219"/>
                    <a:pt x="132" y="2092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753"/>
                    <a:pt x="236" y="649"/>
                    <a:pt x="364" y="649"/>
                  </a:cubicBezTo>
                  <a:cubicBezTo>
                    <a:pt x="769" y="649"/>
                    <a:pt x="769" y="649"/>
                    <a:pt x="769" y="649"/>
                  </a:cubicBezTo>
                  <a:cubicBezTo>
                    <a:pt x="796" y="649"/>
                    <a:pt x="820" y="633"/>
                    <a:pt x="830" y="608"/>
                  </a:cubicBezTo>
                  <a:cubicBezTo>
                    <a:pt x="1002" y="194"/>
                    <a:pt x="1002" y="194"/>
                    <a:pt x="1002" y="194"/>
                  </a:cubicBezTo>
                  <a:cubicBezTo>
                    <a:pt x="1017" y="157"/>
                    <a:pt x="1053" y="133"/>
                    <a:pt x="1094" y="133"/>
                  </a:cubicBezTo>
                  <a:cubicBezTo>
                    <a:pt x="1764" y="133"/>
                    <a:pt x="1764" y="133"/>
                    <a:pt x="1764" y="133"/>
                  </a:cubicBezTo>
                  <a:cubicBezTo>
                    <a:pt x="1805" y="133"/>
                    <a:pt x="1841" y="157"/>
                    <a:pt x="1856" y="194"/>
                  </a:cubicBezTo>
                  <a:cubicBezTo>
                    <a:pt x="2028" y="608"/>
                    <a:pt x="2028" y="608"/>
                    <a:pt x="2028" y="608"/>
                  </a:cubicBezTo>
                  <a:cubicBezTo>
                    <a:pt x="2038" y="633"/>
                    <a:pt x="2062" y="649"/>
                    <a:pt x="2089" y="649"/>
                  </a:cubicBezTo>
                  <a:cubicBezTo>
                    <a:pt x="2494" y="649"/>
                    <a:pt x="2494" y="649"/>
                    <a:pt x="2494" y="649"/>
                  </a:cubicBezTo>
                  <a:cubicBezTo>
                    <a:pt x="2622" y="649"/>
                    <a:pt x="2726" y="753"/>
                    <a:pt x="2726" y="881"/>
                  </a:cubicBezTo>
                  <a:cubicBezTo>
                    <a:pt x="2726" y="2092"/>
                    <a:pt x="2726" y="2092"/>
                    <a:pt x="2726" y="2092"/>
                  </a:cubicBezTo>
                  <a:close/>
                  <a:moveTo>
                    <a:pt x="1429" y="712"/>
                  </a:moveTo>
                  <a:cubicBezTo>
                    <a:pt x="1058" y="712"/>
                    <a:pt x="757" y="1013"/>
                    <a:pt x="757" y="1384"/>
                  </a:cubicBezTo>
                  <a:cubicBezTo>
                    <a:pt x="757" y="1755"/>
                    <a:pt x="1058" y="2056"/>
                    <a:pt x="1429" y="2056"/>
                  </a:cubicBezTo>
                  <a:cubicBezTo>
                    <a:pt x="1800" y="2056"/>
                    <a:pt x="2101" y="1755"/>
                    <a:pt x="2101" y="1384"/>
                  </a:cubicBezTo>
                  <a:cubicBezTo>
                    <a:pt x="2101" y="1013"/>
                    <a:pt x="1800" y="712"/>
                    <a:pt x="1429" y="712"/>
                  </a:cubicBezTo>
                  <a:close/>
                  <a:moveTo>
                    <a:pt x="1429" y="1924"/>
                  </a:moveTo>
                  <a:cubicBezTo>
                    <a:pt x="1131" y="1924"/>
                    <a:pt x="889" y="1682"/>
                    <a:pt x="889" y="1384"/>
                  </a:cubicBezTo>
                  <a:cubicBezTo>
                    <a:pt x="889" y="1086"/>
                    <a:pt x="1131" y="844"/>
                    <a:pt x="1429" y="844"/>
                  </a:cubicBezTo>
                  <a:cubicBezTo>
                    <a:pt x="1727" y="844"/>
                    <a:pt x="1969" y="1086"/>
                    <a:pt x="1969" y="1384"/>
                  </a:cubicBezTo>
                  <a:cubicBezTo>
                    <a:pt x="1969" y="1682"/>
                    <a:pt x="1727" y="1924"/>
                    <a:pt x="1429" y="1924"/>
                  </a:cubicBezTo>
                  <a:close/>
                  <a:moveTo>
                    <a:pt x="1246" y="1656"/>
                  </a:moveTo>
                  <a:cubicBezTo>
                    <a:pt x="1155" y="1595"/>
                    <a:pt x="1101" y="1493"/>
                    <a:pt x="1101" y="1384"/>
                  </a:cubicBezTo>
                  <a:cubicBezTo>
                    <a:pt x="1101" y="1348"/>
                    <a:pt x="1071" y="1318"/>
                    <a:pt x="1035" y="1318"/>
                  </a:cubicBezTo>
                  <a:cubicBezTo>
                    <a:pt x="998" y="1318"/>
                    <a:pt x="968" y="1348"/>
                    <a:pt x="968" y="1384"/>
                  </a:cubicBezTo>
                  <a:cubicBezTo>
                    <a:pt x="968" y="1537"/>
                    <a:pt x="1044" y="1680"/>
                    <a:pt x="1171" y="1766"/>
                  </a:cubicBezTo>
                  <a:cubicBezTo>
                    <a:pt x="1182" y="1773"/>
                    <a:pt x="1195" y="1777"/>
                    <a:pt x="1208" y="1777"/>
                  </a:cubicBezTo>
                  <a:cubicBezTo>
                    <a:pt x="1230" y="1777"/>
                    <a:pt x="1251" y="1767"/>
                    <a:pt x="1263" y="1748"/>
                  </a:cubicBezTo>
                  <a:cubicBezTo>
                    <a:pt x="1284" y="1718"/>
                    <a:pt x="1276" y="1677"/>
                    <a:pt x="1246" y="1656"/>
                  </a:cubicBezTo>
                  <a:close/>
                  <a:moveTo>
                    <a:pt x="630" y="812"/>
                  </a:moveTo>
                  <a:cubicBezTo>
                    <a:pt x="352" y="812"/>
                    <a:pt x="352" y="812"/>
                    <a:pt x="352" y="812"/>
                  </a:cubicBezTo>
                  <a:cubicBezTo>
                    <a:pt x="315" y="812"/>
                    <a:pt x="285" y="842"/>
                    <a:pt x="285" y="878"/>
                  </a:cubicBezTo>
                  <a:cubicBezTo>
                    <a:pt x="285" y="915"/>
                    <a:pt x="315" y="944"/>
                    <a:pt x="352" y="944"/>
                  </a:cubicBezTo>
                  <a:cubicBezTo>
                    <a:pt x="630" y="944"/>
                    <a:pt x="630" y="944"/>
                    <a:pt x="630" y="944"/>
                  </a:cubicBezTo>
                  <a:cubicBezTo>
                    <a:pt x="666" y="944"/>
                    <a:pt x="696" y="915"/>
                    <a:pt x="696" y="878"/>
                  </a:cubicBezTo>
                  <a:cubicBezTo>
                    <a:pt x="696" y="842"/>
                    <a:pt x="666" y="812"/>
                    <a:pt x="630" y="812"/>
                  </a:cubicBezTo>
                  <a:close/>
                  <a:moveTo>
                    <a:pt x="630" y="812"/>
                  </a:moveTo>
                  <a:cubicBezTo>
                    <a:pt x="630" y="812"/>
                    <a:pt x="630" y="812"/>
                    <a:pt x="630" y="812"/>
                  </a:cubicBezTo>
                </a:path>
              </a:pathLst>
            </a:custGeom>
            <a:solidFill>
              <a:srgbClr val="56A1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482216" y="3758069"/>
              <a:ext cx="229311" cy="28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49CB5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98779" y="3285645"/>
              <a:ext cx="2196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50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Tiêu</a:t>
              </a:r>
              <a:r>
                <a:rPr lang="en-US" altLang="zh-CN" sz="2000" spc="150" dirty="0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sz="2000" spc="150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đề</a:t>
              </a:r>
              <a:endParaRPr lang="zh-CN" altLang="en-US" sz="2000" spc="150" dirty="0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98779" y="3848432"/>
              <a:ext cx="2196185" cy="2650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10"/>
                </a:spcAft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  <a:p>
              <a:pPr algn="ctr">
                <a:lnSpc>
                  <a:spcPct val="150000"/>
                </a:lnSpc>
                <a:spcAft>
                  <a:spcPts val="110"/>
                </a:spcAft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27913" y="1594067"/>
            <a:ext cx="4404386" cy="440438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894982" y="1935244"/>
            <a:ext cx="6181355" cy="3722031"/>
            <a:chOff x="3028935" y="1512039"/>
            <a:chExt cx="6181355" cy="3722031"/>
          </a:xfrm>
        </p:grpSpPr>
        <p:sp>
          <p:nvSpPr>
            <p:cNvPr id="10" name="椭圆 9"/>
            <p:cNvSpPr/>
            <p:nvPr/>
          </p:nvSpPr>
          <p:spPr>
            <a:xfrm>
              <a:off x="3258307" y="1512039"/>
              <a:ext cx="1018574" cy="1018574"/>
            </a:xfrm>
            <a:prstGeom prst="ellipse">
              <a:avLst/>
            </a:prstGeom>
            <a:noFill/>
            <a:ln w="19050" cap="flat" cmpd="sng" algn="ctr">
              <a:solidFill>
                <a:srgbClr val="B5D3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537176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1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3717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610321" y="1512039"/>
              <a:ext cx="1018574" cy="1018574"/>
            </a:xfrm>
            <a:prstGeom prst="ellipse">
              <a:avLst/>
            </a:prstGeom>
            <a:noFill/>
            <a:ln w="19050" cap="flat" cmpd="sng" algn="ctr">
              <a:solidFill>
                <a:srgbClr val="B5D3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3600" b="1" kern="0" dirty="0">
                  <a:solidFill>
                    <a:srgbClr val="537176"/>
                  </a:solidFill>
                  <a:latin typeface="Arial"/>
                  <a:ea typeface="微软雅黑"/>
                  <a:sym typeface="Arial"/>
                </a:rPr>
                <a:t>2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3717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962334" y="1512039"/>
              <a:ext cx="1018574" cy="1018574"/>
            </a:xfrm>
            <a:prstGeom prst="ellipse">
              <a:avLst/>
            </a:prstGeom>
            <a:noFill/>
            <a:ln w="19050" cap="flat" cmpd="sng" algn="ctr">
              <a:solidFill>
                <a:srgbClr val="B5D3C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3600" b="1" kern="0" dirty="0">
                  <a:solidFill>
                    <a:srgbClr val="537176"/>
                  </a:solidFill>
                  <a:latin typeface="Arial"/>
                  <a:ea typeface="微软雅黑"/>
                  <a:sym typeface="Arial"/>
                </a:rPr>
                <a:t>3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537176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028935" y="2801494"/>
              <a:ext cx="1477328" cy="24325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400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explanatory text Click here to add explanatory text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80949" y="2801494"/>
              <a:ext cx="1477328" cy="24325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400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explanatory text Click here to add explanatory text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732962" y="2801494"/>
              <a:ext cx="1477328" cy="24325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400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explanatory text Click here to add explanatory text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92972"/>
            <a:ext cx="12192000" cy="2665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97426" y="3859429"/>
            <a:ext cx="6797147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explanatory text Click here to add explanatory text Click here to add explanatory text Click here to add explanatory text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PA-文本框 7"/>
          <p:cNvSpPr txBox="1"/>
          <p:nvPr>
            <p:custDataLst>
              <p:tags r:id="rId1"/>
            </p:custDataLst>
          </p:nvPr>
        </p:nvSpPr>
        <p:spPr>
          <a:xfrm>
            <a:off x="4900166" y="2953056"/>
            <a:ext cx="497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5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dung</a:t>
            </a:r>
            <a:endParaRPr lang="zh-CN" altLang="en-US" sz="5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PA-文本框 8"/>
          <p:cNvSpPr txBox="1"/>
          <p:nvPr>
            <p:custDataLst>
              <p:tags r:id="rId2"/>
            </p:custDataLst>
          </p:nvPr>
        </p:nvSpPr>
        <p:spPr>
          <a:xfrm>
            <a:off x="4900165" y="2406279"/>
            <a:ext cx="497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3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3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PA-椭圆 9"/>
          <p:cNvSpPr/>
          <p:nvPr>
            <p:custDataLst>
              <p:tags r:id="rId3"/>
            </p:custDataLst>
          </p:nvPr>
        </p:nvSpPr>
        <p:spPr>
          <a:xfrm>
            <a:off x="3040810" y="2334380"/>
            <a:ext cx="1313264" cy="1313264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 w="38100">
            <a:solidFill>
              <a:srgbClr val="E1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sym typeface="Arial"/>
              </a:rPr>
              <a:t>3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  <a:sym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187465" y="3042266"/>
            <a:ext cx="2816944" cy="8856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644457" y="-62457"/>
            <a:ext cx="3547543" cy="35475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70608"/>
            <a:ext cx="2782347" cy="16784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+180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3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4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44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884" y="-77445"/>
            <a:ext cx="3547543" cy="354754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791863" y="1860638"/>
            <a:ext cx="730429" cy="730429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 w="38100">
            <a:solidFill>
              <a:srgbClr val="E1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sym typeface="Arial"/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  <a:sym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791863" y="2769923"/>
            <a:ext cx="730429" cy="730429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 w="38100">
            <a:solidFill>
              <a:srgbClr val="E1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sym typeface="Arial"/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60976" y="1909058"/>
            <a:ext cx="430887" cy="25806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1600" b="1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dung</a:t>
            </a:r>
            <a:endParaRPr lang="zh-CN" altLang="en-US" sz="16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PA-椭圆 33"/>
          <p:cNvSpPr/>
          <p:nvPr>
            <p:custDataLst>
              <p:tags r:id="rId1"/>
            </p:custDataLst>
          </p:nvPr>
        </p:nvSpPr>
        <p:spPr>
          <a:xfrm>
            <a:off x="9496212" y="1860638"/>
            <a:ext cx="886750" cy="886750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 w="38100">
            <a:solidFill>
              <a:srgbClr val="E1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sym typeface="Arial"/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  <a:sym typeface="Arial"/>
            </a:endParaRPr>
          </a:p>
        </p:txBody>
      </p:sp>
      <p:sp>
        <p:nvSpPr>
          <p:cNvPr id="9" name="PA-椭圆 34"/>
          <p:cNvSpPr/>
          <p:nvPr>
            <p:custDataLst>
              <p:tags r:id="rId2"/>
            </p:custDataLst>
          </p:nvPr>
        </p:nvSpPr>
        <p:spPr>
          <a:xfrm>
            <a:off x="7931045" y="1860638"/>
            <a:ext cx="886750" cy="886750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 w="38100">
            <a:solidFill>
              <a:srgbClr val="E1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sym typeface="Arial"/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  <a:sym typeface="Arial"/>
            </a:endParaRPr>
          </a:p>
        </p:txBody>
      </p:sp>
      <p:sp>
        <p:nvSpPr>
          <p:cNvPr id="10" name="PA-椭圆 35"/>
          <p:cNvSpPr/>
          <p:nvPr>
            <p:custDataLst>
              <p:tags r:id="rId3"/>
            </p:custDataLst>
          </p:nvPr>
        </p:nvSpPr>
        <p:spPr>
          <a:xfrm>
            <a:off x="6365879" y="1860638"/>
            <a:ext cx="886750" cy="886750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 w="38100">
            <a:solidFill>
              <a:srgbClr val="E1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sym typeface="Arial"/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  <a:sym typeface="Arial"/>
            </a:endParaRPr>
          </a:p>
        </p:txBody>
      </p:sp>
      <p:sp>
        <p:nvSpPr>
          <p:cNvPr id="11" name="PA-椭圆 36"/>
          <p:cNvSpPr/>
          <p:nvPr>
            <p:custDataLst>
              <p:tags r:id="rId4"/>
            </p:custDataLst>
          </p:nvPr>
        </p:nvSpPr>
        <p:spPr>
          <a:xfrm>
            <a:off x="4800713" y="1860638"/>
            <a:ext cx="886750" cy="886750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 w="38100">
            <a:solidFill>
              <a:srgbClr val="E1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sym typeface="Arial"/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39035" y="2806623"/>
            <a:ext cx="553998" cy="142282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dung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98636" y="2806623"/>
            <a:ext cx="553998" cy="142282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dung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58239" y="2806623"/>
            <a:ext cx="553998" cy="142282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dung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817842" y="2806623"/>
            <a:ext cx="553998" cy="142282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dung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91687" y="2828144"/>
            <a:ext cx="369332" cy="34983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05163" y="2828144"/>
            <a:ext cx="369332" cy="34983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70017" y="2828144"/>
            <a:ext cx="369332" cy="34983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83493" y="2828144"/>
            <a:ext cx="369332" cy="34983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80525" flipH="1">
            <a:off x="8573161" y="163266"/>
            <a:ext cx="3563376" cy="170337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21381" y="3436945"/>
            <a:ext cx="3498500" cy="34985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623" y="209794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4438" y="1619544"/>
            <a:ext cx="9903125" cy="1503310"/>
          </a:xfrm>
          <a:prstGeom prst="rect">
            <a:avLst/>
          </a:prstGeom>
          <a:solidFill>
            <a:srgbClr val="56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33"/>
          <p:cNvSpPr txBox="1"/>
          <p:nvPr/>
        </p:nvSpPr>
        <p:spPr>
          <a:xfrm rot="16200000">
            <a:off x="5742957" y="-2469994"/>
            <a:ext cx="606384" cy="9682385"/>
          </a:xfrm>
          <a:prstGeom prst="rect">
            <a:avLst/>
          </a:prstGeom>
        </p:spPr>
        <p:txBody>
          <a:bodyPr vert="eaVert"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  <a:spcAft>
                <a:spcPts val="11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explanatory text Click here to add explanatory text Click here to add explanatory text Click here to add explanatory text</a:t>
            </a:r>
          </a:p>
        </p:txBody>
      </p:sp>
      <p:sp>
        <p:nvSpPr>
          <p:cNvPr id="10" name="TextBox 33"/>
          <p:cNvSpPr txBox="1"/>
          <p:nvPr/>
        </p:nvSpPr>
        <p:spPr>
          <a:xfrm rot="16200000">
            <a:off x="3213624" y="1973288"/>
            <a:ext cx="929550" cy="4946883"/>
          </a:xfrm>
          <a:prstGeom prst="rect">
            <a:avLst/>
          </a:prstGeom>
        </p:spPr>
        <p:txBody>
          <a:bodyPr vert="eaVert"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  <a:spcAft>
                <a:spcPts val="110"/>
              </a:spcAf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explanatory text Click here to add explanatory text Click here to add explanatory text Click here to add explanatory text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6641" y="3099118"/>
            <a:ext cx="3502271" cy="26940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333" y="1465569"/>
            <a:ext cx="4464348" cy="44643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29207" y="2743896"/>
            <a:ext cx="6518728" cy="1229193"/>
            <a:chOff x="929207" y="2743896"/>
            <a:chExt cx="6518728" cy="1229193"/>
          </a:xfrm>
        </p:grpSpPr>
        <p:sp>
          <p:nvSpPr>
            <p:cNvPr id="9" name="Rectangle 6"/>
            <p:cNvSpPr/>
            <p:nvPr/>
          </p:nvSpPr>
          <p:spPr>
            <a:xfrm>
              <a:off x="1111012" y="2743896"/>
              <a:ext cx="6336923" cy="1229193"/>
            </a:xfrm>
            <a:prstGeom prst="rect">
              <a:avLst/>
            </a:prstGeom>
            <a:solidFill>
              <a:srgbClr val="B5D3C3">
                <a:alpha val="32000"/>
              </a:srgbClr>
            </a:solidFill>
            <a:ln>
              <a:noFill/>
              <a:prstDash val="lgDash"/>
              <a:headEnd type="oval" w="lg" len="lg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Arial"/>
                <a:ea typeface="微软雅黑"/>
                <a:cs typeface="思源黑体 CN Medium" panose="020B0600000000000000" pitchFamily="34" charset="-122"/>
                <a:sym typeface="Arial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929207" y="3154731"/>
              <a:ext cx="411945" cy="412504"/>
            </a:xfrm>
            <a:prstGeom prst="ellipse">
              <a:avLst/>
            </a:prstGeom>
            <a:solidFill>
              <a:srgbClr val="537176"/>
            </a:solidFill>
            <a:ln w="9525">
              <a:solidFill>
                <a:schemeClr val="bg1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22860" rIns="45720" bIns="22860" numCol="1" anchor="t" anchorCtr="0" compatLnSpc="1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思源黑体 CN Medium" panose="020B0600000000000000" pitchFamily="34" charset="-122"/>
                  <a:sym typeface="Arial"/>
                </a:rPr>
                <a:t>1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452294" y="3204696"/>
              <a:ext cx="5700674" cy="62517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400" dirty="0">
                  <a:latin typeface="Arial"/>
                  <a:ea typeface="微软雅黑"/>
                  <a:cs typeface="思源黑体 CN Medium" panose="020B0600000000000000" pitchFamily="34" charset="-122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453015" y="2809296"/>
              <a:ext cx="1803994" cy="49962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err="1">
                  <a:solidFill>
                    <a:srgbClr val="537176"/>
                  </a:solidFill>
                  <a:latin typeface="Arial"/>
                  <a:ea typeface="微软雅黑"/>
                  <a:cs typeface="思源黑体 CN Medium" panose="020B0600000000000000" pitchFamily="34" charset="-122"/>
                  <a:sym typeface="Arial"/>
                </a:rPr>
                <a:t>Tiêu</a:t>
              </a:r>
              <a:r>
                <a:rPr lang="en-US" altLang="zh-CN" sz="2000" dirty="0">
                  <a:solidFill>
                    <a:srgbClr val="537176"/>
                  </a:solidFill>
                  <a:latin typeface="Arial"/>
                  <a:ea typeface="微软雅黑"/>
                  <a:cs typeface="思源黑体 CN Medium" panose="020B0600000000000000" pitchFamily="34" charset="-122"/>
                  <a:sym typeface="Arial"/>
                </a:rPr>
                <a:t> </a:t>
              </a:r>
              <a:r>
                <a:rPr lang="en-US" altLang="zh-CN" sz="2000" dirty="0" err="1">
                  <a:solidFill>
                    <a:srgbClr val="537176"/>
                  </a:solidFill>
                  <a:latin typeface="Arial"/>
                  <a:ea typeface="微软雅黑"/>
                  <a:cs typeface="思源黑体 CN Medium" panose="020B0600000000000000" pitchFamily="34" charset="-122"/>
                  <a:sym typeface="Arial"/>
                </a:rPr>
                <a:t>đề</a:t>
              </a:r>
              <a:endParaRPr lang="zh-CN" altLang="en-US" sz="2000" b="1" dirty="0">
                <a:solidFill>
                  <a:srgbClr val="537176"/>
                </a:solidFill>
                <a:latin typeface="Arial"/>
                <a:ea typeface="微软雅黑"/>
                <a:cs typeface="思源黑体 CN Medium" panose="020B0600000000000000" pitchFamily="34" charset="-122"/>
                <a:sym typeface="Arial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29207" y="4324245"/>
            <a:ext cx="6518728" cy="1229193"/>
            <a:chOff x="929207" y="4324245"/>
            <a:chExt cx="6518728" cy="1229193"/>
          </a:xfrm>
        </p:grpSpPr>
        <p:sp>
          <p:nvSpPr>
            <p:cNvPr id="14" name="Rectangle 8"/>
            <p:cNvSpPr/>
            <p:nvPr/>
          </p:nvSpPr>
          <p:spPr>
            <a:xfrm>
              <a:off x="1111012" y="4324245"/>
              <a:ext cx="6336923" cy="1229193"/>
            </a:xfrm>
            <a:prstGeom prst="rect">
              <a:avLst/>
            </a:prstGeom>
            <a:solidFill>
              <a:srgbClr val="B5D3C3">
                <a:alpha val="32000"/>
              </a:srgbClr>
            </a:solidFill>
            <a:ln>
              <a:noFill/>
              <a:prstDash val="lgDash"/>
              <a:headEnd type="oval" w="lg" len="lg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Arial"/>
                <a:ea typeface="微软雅黑"/>
                <a:cs typeface="思源黑体 CN Medium" panose="020B0600000000000000" pitchFamily="34" charset="-122"/>
                <a:sym typeface="Arial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929207" y="4728064"/>
              <a:ext cx="411945" cy="412504"/>
            </a:xfrm>
            <a:prstGeom prst="ellipse">
              <a:avLst/>
            </a:prstGeom>
            <a:solidFill>
              <a:srgbClr val="537176"/>
            </a:solidFill>
            <a:ln w="9525">
              <a:solidFill>
                <a:schemeClr val="bg1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22860" rIns="45720" bIns="22860" numCol="1" anchor="t" anchorCtr="0" compatLnSpc="1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思源黑体 CN Medium" panose="020B0600000000000000" pitchFamily="34" charset="-122"/>
                  <a:sym typeface="Arial"/>
                </a:rPr>
                <a:t>2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452294" y="4809630"/>
              <a:ext cx="5700674" cy="62517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400" dirty="0">
                  <a:latin typeface="Arial"/>
                  <a:ea typeface="微软雅黑"/>
                  <a:cs typeface="思源黑体 CN Medium" panose="020B0600000000000000" pitchFamily="34" charset="-122"/>
                  <a:sym typeface="Arial"/>
                </a:rPr>
                <a:t>Click here to add explanatory text Click here to add explanatory text Click here to add explanatory text Click here to add explanatory text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453015" y="4414230"/>
              <a:ext cx="1803994" cy="49962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err="1">
                  <a:solidFill>
                    <a:srgbClr val="537176"/>
                  </a:solidFill>
                  <a:latin typeface="Arial"/>
                  <a:ea typeface="微软雅黑"/>
                  <a:cs typeface="思源黑体 CN Medium" panose="020B0600000000000000" pitchFamily="34" charset="-122"/>
                  <a:sym typeface="Arial"/>
                </a:rPr>
                <a:t>Tiêu</a:t>
              </a:r>
              <a:r>
                <a:rPr lang="en-US" altLang="zh-CN" sz="2000" dirty="0">
                  <a:solidFill>
                    <a:srgbClr val="537176"/>
                  </a:solidFill>
                  <a:latin typeface="Arial"/>
                  <a:ea typeface="微软雅黑"/>
                  <a:cs typeface="思源黑体 CN Medium" panose="020B0600000000000000" pitchFamily="34" charset="-122"/>
                  <a:sym typeface="Arial"/>
                </a:rPr>
                <a:t> </a:t>
              </a:r>
              <a:r>
                <a:rPr lang="en-US" altLang="zh-CN" sz="2000" dirty="0" err="1">
                  <a:solidFill>
                    <a:srgbClr val="537176"/>
                  </a:solidFill>
                  <a:latin typeface="Arial"/>
                  <a:ea typeface="微软雅黑"/>
                  <a:cs typeface="思源黑体 CN Medium" panose="020B0600000000000000" pitchFamily="34" charset="-122"/>
                  <a:sym typeface="Arial"/>
                </a:rPr>
                <a:t>đề</a:t>
              </a:r>
              <a:endParaRPr lang="zh-CN" altLang="en-US" sz="2000" b="1" dirty="0">
                <a:solidFill>
                  <a:srgbClr val="537176"/>
                </a:solidFill>
                <a:latin typeface="Arial"/>
                <a:ea typeface="微软雅黑"/>
                <a:cs typeface="思源黑体 CN Medium" panose="020B0600000000000000" pitchFamily="34" charset="-122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988401" y="1460050"/>
            <a:ext cx="3736889" cy="588310"/>
            <a:chOff x="7828643" y="1551841"/>
            <a:chExt cx="3736889" cy="58831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7828643" y="2127014"/>
              <a:ext cx="3736889" cy="0"/>
            </a:xfrm>
            <a:prstGeom prst="line">
              <a:avLst/>
            </a:prstGeom>
            <a:ln w="12700">
              <a:solidFill>
                <a:srgbClr val="B5D3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9522368" y="1551841"/>
              <a:ext cx="15351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537176"/>
                  </a:solidFill>
                  <a:latin typeface="Arial"/>
                  <a:ea typeface="微软雅黑"/>
                  <a:sym typeface="Arial"/>
                </a:rPr>
                <a:t>Tiêu</a:t>
              </a:r>
              <a:r>
                <a:rPr lang="en-US" altLang="zh-CN" sz="3200" dirty="0">
                  <a:solidFill>
                    <a:srgbClr val="537176"/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3200" dirty="0" err="1">
                  <a:solidFill>
                    <a:srgbClr val="537176"/>
                  </a:solidFill>
                  <a:latin typeface="Arial"/>
                  <a:ea typeface="微软雅黑"/>
                  <a:sym typeface="Arial"/>
                </a:rPr>
                <a:t>đề</a:t>
              </a:r>
              <a:endParaRPr lang="zh-CN" altLang="en-US" sz="3200" dirty="0">
                <a:solidFill>
                  <a:srgbClr val="537176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057532" y="1581835"/>
              <a:ext cx="508000" cy="558316"/>
            </a:xfrm>
            <a:prstGeom prst="rect">
              <a:avLst/>
            </a:prstGeom>
            <a:solidFill>
              <a:srgbClr val="3E919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37176"/>
                </a:solidFill>
                <a:latin typeface="Arial"/>
                <a:ea typeface="微软雅黑"/>
                <a:cs typeface="思源黑体 CN Medium" panose="020B0600000000000000" pitchFamily="34" charset="-122"/>
                <a:sym typeface="Arial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8891" y="1944239"/>
            <a:ext cx="4057699" cy="4057699"/>
          </a:xfrm>
          <a:prstGeom prst="rect">
            <a:avLst/>
          </a:prstGeom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92972"/>
            <a:ext cx="12192000" cy="2665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97426" y="3859429"/>
            <a:ext cx="6797147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explanatory text Click here to add explanatory text Click here to add explanatory text Click here to add explanatory text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PA-文本框 7"/>
          <p:cNvSpPr txBox="1"/>
          <p:nvPr>
            <p:custDataLst>
              <p:tags r:id="rId1"/>
            </p:custDataLst>
          </p:nvPr>
        </p:nvSpPr>
        <p:spPr>
          <a:xfrm>
            <a:off x="4900166" y="2953056"/>
            <a:ext cx="497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 err="1">
                <a:sym typeface="Arial"/>
              </a:rPr>
              <a:t>Nội</a:t>
            </a:r>
            <a:r>
              <a:rPr lang="en-US" altLang="zh-CN" dirty="0">
                <a:sym typeface="Arial"/>
              </a:rPr>
              <a:t> dung</a:t>
            </a:r>
            <a:endParaRPr lang="zh-CN" altLang="en-US" dirty="0">
              <a:sym typeface="Arial"/>
            </a:endParaRPr>
          </a:p>
        </p:txBody>
      </p:sp>
      <p:sp>
        <p:nvSpPr>
          <p:cNvPr id="7" name="PA-文本框 8"/>
          <p:cNvSpPr txBox="1"/>
          <p:nvPr>
            <p:custDataLst>
              <p:tags r:id="rId2"/>
            </p:custDataLst>
          </p:nvPr>
        </p:nvSpPr>
        <p:spPr>
          <a:xfrm>
            <a:off x="4900165" y="2406279"/>
            <a:ext cx="497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3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dung</a:t>
            </a:r>
            <a:endParaRPr lang="zh-CN" altLang="en-US" sz="3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PA-椭圆 9"/>
          <p:cNvSpPr/>
          <p:nvPr>
            <p:custDataLst>
              <p:tags r:id="rId3"/>
            </p:custDataLst>
          </p:nvPr>
        </p:nvSpPr>
        <p:spPr>
          <a:xfrm>
            <a:off x="3040810" y="2334380"/>
            <a:ext cx="1313264" cy="1313264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 w="38100">
            <a:solidFill>
              <a:srgbClr val="E1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sym typeface="Arial"/>
              </a:rPr>
              <a:t>1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  <a:sym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187465" y="3042266"/>
            <a:ext cx="2816944" cy="8856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644457" y="-62457"/>
            <a:ext cx="3547543" cy="35475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70608"/>
            <a:ext cx="2782347" cy="16784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+180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20"/>
                            </p:stCondLst>
                            <p:childTnLst>
                              <p:par>
                                <p:cTn id="34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3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4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44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2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PA-文本框 7"/>
          <p:cNvSpPr txBox="1"/>
          <p:nvPr>
            <p:custDataLst>
              <p:tags r:id="rId2"/>
            </p:custDataLst>
          </p:nvPr>
        </p:nvSpPr>
        <p:spPr>
          <a:xfrm>
            <a:off x="982791" y="1708450"/>
            <a:ext cx="1418978" cy="52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Nội</a:t>
            </a:r>
            <a:r>
              <a:rPr kumimoji="1" lang="en-US" altLang="zh-CN" sz="2400" dirty="0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 dung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82791" y="3727794"/>
            <a:ext cx="28294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 dung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59908" y="3727794"/>
            <a:ext cx="282945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 dung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23262" y="1684711"/>
            <a:ext cx="6885032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 dung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3631" y="3407256"/>
            <a:ext cx="1871822" cy="18718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9362" y="3253758"/>
            <a:ext cx="1997033" cy="199703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93991" y="3399563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24303" y="3405898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20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0" lvl="1" defTabSz="1219200">
              <a:defRPr sz="205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200" defTabSz="1219200">
              <a:defRPr sz="2400"/>
            </a:lvl3pPr>
            <a:lvl4pPr marL="1828800" defTabSz="1219200">
              <a:defRPr sz="2400"/>
            </a:lvl4pPr>
            <a:lvl5pPr marL="2438400" defTabSz="1219200">
              <a:defRPr sz="2400"/>
            </a:lvl5pPr>
            <a:lvl6pPr marL="3048000" defTabSz="1219200">
              <a:defRPr sz="2400"/>
            </a:lvl6pPr>
            <a:lvl7pPr marL="3657600" defTabSz="1219200">
              <a:defRPr sz="2400"/>
            </a:lvl7pPr>
            <a:lvl8pPr marL="4267200" defTabSz="1219200">
              <a:defRPr sz="2400"/>
            </a:lvl8pPr>
            <a:lvl9pPr marL="4876800" defTabSz="1219200">
              <a:defRPr sz="2400"/>
            </a:lvl9pPr>
          </a:lstStyle>
          <a:p>
            <a:pPr lvl="1"/>
            <a:r>
              <a:rPr lang="en-US" altLang="zh-CN" sz="2000" b="1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000" b="1" dirty="0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000" b="1" dirty="0" err="1">
                <a:solidFill>
                  <a:srgbClr val="56A1AB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000" b="1" dirty="0">
              <a:solidFill>
                <a:srgbClr val="56A1AB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7775" y="904257"/>
            <a:ext cx="4383233" cy="5049485"/>
          </a:xfrm>
          <a:prstGeom prst="rect">
            <a:avLst/>
          </a:prstGeom>
          <a:effectLst/>
        </p:spPr>
      </p:pic>
      <p:grpSp>
        <p:nvGrpSpPr>
          <p:cNvPr id="9" name="组合 8"/>
          <p:cNvGrpSpPr/>
          <p:nvPr/>
        </p:nvGrpSpPr>
        <p:grpSpPr>
          <a:xfrm>
            <a:off x="2060334" y="1978824"/>
            <a:ext cx="1385012" cy="3682424"/>
            <a:chOff x="8813255" y="1591262"/>
            <a:chExt cx="1385012" cy="3682424"/>
          </a:xfrm>
        </p:grpSpPr>
        <p:sp>
          <p:nvSpPr>
            <p:cNvPr id="10" name="矩形 9"/>
            <p:cNvSpPr/>
            <p:nvPr/>
          </p:nvSpPr>
          <p:spPr>
            <a:xfrm>
              <a:off x="8813255" y="1648332"/>
              <a:ext cx="830997" cy="3625354"/>
            </a:xfrm>
            <a:prstGeom prst="rect">
              <a:avLst/>
            </a:prstGeom>
            <a:ln w="38100">
              <a:noFill/>
            </a:ln>
          </p:spPr>
          <p:txBody>
            <a:bodyPr vert="eaVert"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Nội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 dung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trình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chiếu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>
                <a:lnSpc>
                  <a:spcPct val="150000"/>
                </a:lnSpc>
              </a:pP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582714" y="1591262"/>
              <a:ext cx="615553" cy="196014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Tiêu</a:t>
              </a:r>
              <a:r>
                <a:rPr lang="en-US" altLang="zh-CN" sz="2800" b="1" dirty="0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sz="2800" b="1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đề</a:t>
              </a:r>
              <a:endParaRPr lang="zh-CN" altLang="en-US" sz="2800" b="1" dirty="0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981214" y="1978824"/>
            <a:ext cx="1385012" cy="3682424"/>
            <a:chOff x="8813255" y="1591262"/>
            <a:chExt cx="1385012" cy="3682424"/>
          </a:xfrm>
        </p:grpSpPr>
        <p:sp>
          <p:nvSpPr>
            <p:cNvPr id="13" name="矩形 12"/>
            <p:cNvSpPr/>
            <p:nvPr/>
          </p:nvSpPr>
          <p:spPr>
            <a:xfrm>
              <a:off x="8813255" y="1648332"/>
              <a:ext cx="830997" cy="3625354"/>
            </a:xfrm>
            <a:prstGeom prst="rect">
              <a:avLst/>
            </a:prstGeom>
            <a:ln w="38100">
              <a:noFill/>
            </a:ln>
          </p:spPr>
          <p:txBody>
            <a:bodyPr vert="eaVert"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Nội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 dung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trình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chiếu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>
                <a:lnSpc>
                  <a:spcPct val="150000"/>
                </a:lnSpc>
              </a:pP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582714" y="1591262"/>
              <a:ext cx="615553" cy="196014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Tiêu</a:t>
              </a:r>
              <a:r>
                <a:rPr lang="en-US" altLang="zh-CN" sz="2800" b="1" dirty="0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sz="2800" b="1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đề</a:t>
              </a:r>
              <a:endParaRPr lang="zh-CN" altLang="en-US" sz="2800" b="1" dirty="0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rPr>
              <a:t>Tiêu</a:t>
            </a:r>
            <a:r>
              <a:rPr lang="en-US" altLang="zh-CN" sz="2400" b="1" dirty="0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rPr>
              <a:t>đề</a:t>
            </a:r>
            <a:endParaRPr lang="zh-CN" altLang="en-US" sz="2400" b="1" dirty="0">
              <a:solidFill>
                <a:srgbClr val="56A1AB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70966" y="2301272"/>
            <a:ext cx="5507877" cy="1051538"/>
            <a:chOff x="4760578" y="2583913"/>
            <a:chExt cx="5507877" cy="1051538"/>
          </a:xfrm>
        </p:grpSpPr>
        <p:sp>
          <p:nvSpPr>
            <p:cNvPr id="9" name="矩形 8"/>
            <p:cNvSpPr/>
            <p:nvPr/>
          </p:nvSpPr>
          <p:spPr>
            <a:xfrm>
              <a:off x="5290906" y="2607616"/>
              <a:ext cx="102937" cy="957640"/>
            </a:xfrm>
            <a:prstGeom prst="rect">
              <a:avLst/>
            </a:prstGeom>
            <a:solidFill>
              <a:srgbClr val="56A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60578" y="2583913"/>
              <a:ext cx="461665" cy="10515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Tiêu</a:t>
              </a:r>
              <a:r>
                <a:rPr lang="en-US" altLang="zh-CN" b="1" dirty="0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b="1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đề</a:t>
              </a:r>
              <a:endParaRPr lang="zh-CN" altLang="en-US" b="1" dirty="0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3405" y="2714231"/>
              <a:ext cx="4845050" cy="37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50000"/>
                </a:lnSpc>
                <a:defRPr sz="2000">
                  <a:latin typeface="方正隶变简体" panose="03000509000000000000" pitchFamily="65" charset="-122"/>
                  <a:ea typeface="方正隶变简体" panose="03000509000000000000" pitchFamily="65" charset="-122"/>
                </a:defRPr>
              </a:lvl1pPr>
            </a:lstStyle>
            <a:p>
              <a:pPr algn="l"/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Nội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 dung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trình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chiếu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18621" y="4187909"/>
            <a:ext cx="5502586" cy="1034900"/>
            <a:chOff x="5008233" y="4470550"/>
            <a:chExt cx="5502586" cy="1034900"/>
          </a:xfrm>
        </p:grpSpPr>
        <p:sp>
          <p:nvSpPr>
            <p:cNvPr id="13" name="文本框 12"/>
            <p:cNvSpPr txBox="1"/>
            <p:nvPr/>
          </p:nvSpPr>
          <p:spPr>
            <a:xfrm>
              <a:off x="10049154" y="4470550"/>
              <a:ext cx="461665" cy="10348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Tiêu</a:t>
              </a:r>
              <a:r>
                <a:rPr lang="en-US" altLang="zh-CN" b="1" dirty="0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b="1" dirty="0" err="1">
                  <a:solidFill>
                    <a:srgbClr val="56A1AB"/>
                  </a:solidFill>
                  <a:latin typeface="Arial"/>
                  <a:ea typeface="微软雅黑"/>
                  <a:cs typeface="+mn-ea"/>
                  <a:sym typeface="Arial"/>
                </a:rPr>
                <a:t>đề</a:t>
              </a:r>
              <a:endParaRPr lang="zh-CN" altLang="en-US" b="1" dirty="0">
                <a:solidFill>
                  <a:srgbClr val="56A1AB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856222" y="4542669"/>
              <a:ext cx="102937" cy="962781"/>
            </a:xfrm>
            <a:prstGeom prst="rect">
              <a:avLst/>
            </a:prstGeom>
            <a:solidFill>
              <a:srgbClr val="56A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08233" y="4589875"/>
              <a:ext cx="4845050" cy="37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latin typeface="方正隶变_GBK" panose="03000509000000000000" pitchFamily="65" charset="-122"/>
                  <a:ea typeface="方正隶变_GBK" panose="03000509000000000000" pitchFamily="65" charset="-122"/>
                </a:defRPr>
              </a:lvl1pPr>
            </a:lstStyle>
            <a:p>
              <a:pPr algn="l"/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Nội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 dung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trình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chiếu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3050" y="194268"/>
            <a:ext cx="4184215" cy="53216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623" y="235974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2400" dirty="0" err="1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2400" dirty="0">
              <a:solidFill>
                <a:srgbClr val="3E9199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4144" y="1693462"/>
            <a:ext cx="4822237" cy="390965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15619" y="2609996"/>
            <a:ext cx="4822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 dung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trình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chiếu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5659970" y="2629476"/>
            <a:ext cx="580236" cy="580236"/>
          </a:xfrm>
          <a:prstGeom prst="roundRect">
            <a:avLst>
              <a:gd name="adj" fmla="val 38447"/>
            </a:avLst>
          </a:prstGeom>
          <a:solidFill>
            <a:srgbClr val="3E919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/>
                <a:ea typeface="微软雅黑"/>
                <a:sym typeface="Arial"/>
              </a:rPr>
              <a:t>01</a:t>
            </a:r>
            <a:endParaRPr lang="zh-CN" altLang="en-US" sz="1600" dirty="0">
              <a:latin typeface="Arial"/>
              <a:ea typeface="微软雅黑"/>
              <a:sym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15619" y="4039374"/>
            <a:ext cx="482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Nội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 dung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trình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chiếu</a:t>
            </a:r>
            <a:endParaRPr lang="zh-CN" altLang="en-US" sz="1400" dirty="0"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5659970" y="4103199"/>
            <a:ext cx="580236" cy="580236"/>
          </a:xfrm>
          <a:prstGeom prst="roundRect">
            <a:avLst>
              <a:gd name="adj" fmla="val 38447"/>
            </a:avLst>
          </a:prstGeom>
          <a:solidFill>
            <a:srgbClr val="3E919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/>
                <a:ea typeface="微软雅黑"/>
                <a:sym typeface="Arial"/>
              </a:rPr>
              <a:t>02</a:t>
            </a:r>
            <a:endParaRPr lang="zh-CN" altLang="en-US" sz="1600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013" y="235975"/>
            <a:ext cx="11665974" cy="6386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7" y="235974"/>
            <a:ext cx="734521" cy="734521"/>
          </a:xfrm>
          <a:prstGeom prst="rect">
            <a:avLst/>
          </a:prstGeom>
        </p:spPr>
      </p:pic>
      <p:sp>
        <p:nvSpPr>
          <p:cNvPr id="8" name="PA-文本框 7"/>
          <p:cNvSpPr txBox="1"/>
          <p:nvPr>
            <p:custDataLst>
              <p:tags r:id="rId1"/>
            </p:custDataLst>
          </p:nvPr>
        </p:nvSpPr>
        <p:spPr>
          <a:xfrm>
            <a:off x="1120878" y="508830"/>
            <a:ext cx="4971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E9199"/>
                </a:solidFill>
                <a:latin typeface="Arial"/>
                <a:ea typeface="微软雅黑"/>
                <a:sym typeface="Arial"/>
              </a:rPr>
              <a:t>点击输入标题</a:t>
            </a:r>
          </a:p>
        </p:txBody>
      </p:sp>
      <p:sp>
        <p:nvSpPr>
          <p:cNvPr id="6" name="椭圆 5"/>
          <p:cNvSpPr/>
          <p:nvPr/>
        </p:nvSpPr>
        <p:spPr>
          <a:xfrm>
            <a:off x="4306205" y="1575771"/>
            <a:ext cx="3616135" cy="3616132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PA-组合 2"/>
          <p:cNvGrpSpPr/>
          <p:nvPr>
            <p:custDataLst>
              <p:tags r:id="rId2"/>
            </p:custDataLst>
          </p:nvPr>
        </p:nvGrpSpPr>
        <p:grpSpPr>
          <a:xfrm>
            <a:off x="5704831" y="4782462"/>
            <a:ext cx="818880" cy="818880"/>
            <a:chOff x="5704831" y="4782462"/>
            <a:chExt cx="818880" cy="818880"/>
          </a:xfrm>
        </p:grpSpPr>
        <p:sp>
          <p:nvSpPr>
            <p:cNvPr id="10" name="PA-椭圆 8"/>
            <p:cNvSpPr/>
            <p:nvPr>
              <p:custDataLst>
                <p:tags r:id="rId12"/>
              </p:custDataLst>
            </p:nvPr>
          </p:nvSpPr>
          <p:spPr>
            <a:xfrm>
              <a:off x="5704831" y="4782462"/>
              <a:ext cx="818880" cy="818880"/>
            </a:xfrm>
            <a:prstGeom prst="ellipse">
              <a:avLst/>
            </a:prstGeom>
            <a:solidFill>
              <a:srgbClr val="56A1A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PA-椭圆 6"/>
            <p:cNvSpPr/>
            <p:nvPr>
              <p:custDataLst>
                <p:tags r:id="rId13"/>
              </p:custDataLst>
            </p:nvPr>
          </p:nvSpPr>
          <p:spPr>
            <a:xfrm>
              <a:off x="5928506" y="5027454"/>
              <a:ext cx="371529" cy="328895"/>
            </a:xfrm>
            <a:custGeom>
              <a:avLst/>
              <a:gdLst>
                <a:gd name="T0" fmla="*/ 450 w 891"/>
                <a:gd name="T1" fmla="*/ 115 h 790"/>
                <a:gd name="T2" fmla="*/ 76 w 891"/>
                <a:gd name="T3" fmla="*/ 2 h 790"/>
                <a:gd name="T4" fmla="*/ 56 w 891"/>
                <a:gd name="T5" fmla="*/ 17 h 790"/>
                <a:gd name="T6" fmla="*/ 16 w 891"/>
                <a:gd name="T7" fmla="*/ 115 h 790"/>
                <a:gd name="T8" fmla="*/ 0 w 891"/>
                <a:gd name="T9" fmla="*/ 681 h 790"/>
                <a:gd name="T10" fmla="*/ 338 w 891"/>
                <a:gd name="T11" fmla="*/ 697 h 790"/>
                <a:gd name="T12" fmla="*/ 279 w 891"/>
                <a:gd name="T13" fmla="*/ 759 h 790"/>
                <a:gd name="T14" fmla="*/ 279 w 891"/>
                <a:gd name="T15" fmla="*/ 790 h 790"/>
                <a:gd name="T16" fmla="*/ 612 w 891"/>
                <a:gd name="T17" fmla="*/ 774 h 790"/>
                <a:gd name="T18" fmla="*/ 553 w 891"/>
                <a:gd name="T19" fmla="*/ 759 h 790"/>
                <a:gd name="T20" fmla="*/ 875 w 891"/>
                <a:gd name="T21" fmla="*/ 697 h 790"/>
                <a:gd name="T22" fmla="*/ 891 w 891"/>
                <a:gd name="T23" fmla="*/ 131 h 790"/>
                <a:gd name="T24" fmla="*/ 87 w 891"/>
                <a:gd name="T25" fmla="*/ 115 h 790"/>
                <a:gd name="T26" fmla="*/ 343 w 891"/>
                <a:gd name="T27" fmla="*/ 115 h 790"/>
                <a:gd name="T28" fmla="*/ 430 w 891"/>
                <a:gd name="T29" fmla="*/ 142 h 790"/>
                <a:gd name="T30" fmla="*/ 430 w 891"/>
                <a:gd name="T31" fmla="*/ 660 h 790"/>
                <a:gd name="T32" fmla="*/ 87 w 891"/>
                <a:gd name="T33" fmla="*/ 147 h 790"/>
                <a:gd name="T34" fmla="*/ 87 w 891"/>
                <a:gd name="T35" fmla="*/ 115 h 790"/>
                <a:gd name="T36" fmla="*/ 461 w 891"/>
                <a:gd name="T37" fmla="*/ 666 h 790"/>
                <a:gd name="T38" fmla="*/ 522 w 891"/>
                <a:gd name="T39" fmla="*/ 147 h 790"/>
                <a:gd name="T40" fmla="*/ 553 w 891"/>
                <a:gd name="T41" fmla="*/ 185 h 790"/>
                <a:gd name="T42" fmla="*/ 583 w 891"/>
                <a:gd name="T43" fmla="*/ 147 h 790"/>
                <a:gd name="T44" fmla="*/ 860 w 891"/>
                <a:gd name="T45" fmla="*/ 666 h 790"/>
                <a:gd name="T46" fmla="*/ 860 w 891"/>
                <a:gd name="T47" fmla="*/ 666 h 790"/>
                <a:gd name="T48" fmla="*/ 256 w 891"/>
                <a:gd name="T49" fmla="*/ 205 h 790"/>
                <a:gd name="T50" fmla="*/ 377 w 891"/>
                <a:gd name="T51" fmla="*/ 221 h 790"/>
                <a:gd name="T52" fmla="*/ 377 w 891"/>
                <a:gd name="T53" fmla="*/ 320 h 790"/>
                <a:gd name="T54" fmla="*/ 256 w 891"/>
                <a:gd name="T55" fmla="*/ 262 h 790"/>
                <a:gd name="T56" fmla="*/ 377 w 891"/>
                <a:gd name="T57" fmla="*/ 320 h 790"/>
                <a:gd name="T58" fmla="*/ 134 w 891"/>
                <a:gd name="T59" fmla="*/ 325 h 790"/>
                <a:gd name="T60" fmla="*/ 377 w 891"/>
                <a:gd name="T61" fmla="*/ 378 h 790"/>
                <a:gd name="T62" fmla="*/ 377 w 891"/>
                <a:gd name="T63" fmla="*/ 477 h 790"/>
                <a:gd name="T64" fmla="*/ 134 w 891"/>
                <a:gd name="T65" fmla="*/ 383 h 790"/>
                <a:gd name="T66" fmla="*/ 377 w 891"/>
                <a:gd name="T67" fmla="*/ 477 h 790"/>
                <a:gd name="T68" fmla="*/ 134 w 891"/>
                <a:gd name="T69" fmla="*/ 482 h 790"/>
                <a:gd name="T70" fmla="*/ 377 w 891"/>
                <a:gd name="T71" fmla="*/ 535 h 790"/>
                <a:gd name="T72" fmla="*/ 155 w 891"/>
                <a:gd name="T73" fmla="*/ 258 h 790"/>
                <a:gd name="T74" fmla="*/ 198 w 891"/>
                <a:gd name="T75" fmla="*/ 249 h 790"/>
                <a:gd name="T76" fmla="*/ 215 w 891"/>
                <a:gd name="T77" fmla="*/ 277 h 790"/>
                <a:gd name="T78" fmla="*/ 192 w 891"/>
                <a:gd name="T79" fmla="*/ 159 h 790"/>
                <a:gd name="T80" fmla="*/ 168 w 891"/>
                <a:gd name="T81" fmla="*/ 152 h 790"/>
                <a:gd name="T82" fmla="*/ 145 w 891"/>
                <a:gd name="T83" fmla="*/ 255 h 790"/>
                <a:gd name="T84" fmla="*/ 180 w 891"/>
                <a:gd name="T85" fmla="*/ 180 h 790"/>
                <a:gd name="T86" fmla="*/ 167 w 891"/>
                <a:gd name="T87" fmla="*/ 220 h 790"/>
                <a:gd name="T88" fmla="*/ 528 w 891"/>
                <a:gd name="T89" fmla="*/ 243 h 790"/>
                <a:gd name="T90" fmla="*/ 810 w 891"/>
                <a:gd name="T91" fmla="*/ 263 h 790"/>
                <a:gd name="T92" fmla="*/ 528 w 891"/>
                <a:gd name="T93" fmla="*/ 243 h 790"/>
                <a:gd name="T94" fmla="*/ 810 w 891"/>
                <a:gd name="T95" fmla="*/ 321 h 790"/>
                <a:gd name="T96" fmla="*/ 528 w 891"/>
                <a:gd name="T97" fmla="*/ 341 h 790"/>
                <a:gd name="T98" fmla="*/ 531 w 891"/>
                <a:gd name="T99" fmla="*/ 400 h 790"/>
                <a:gd name="T100" fmla="*/ 810 w 891"/>
                <a:gd name="T101" fmla="*/ 420 h 790"/>
                <a:gd name="T102" fmla="*/ 531 w 891"/>
                <a:gd name="T103" fmla="*/ 400 h 790"/>
                <a:gd name="T104" fmla="*/ 810 w 891"/>
                <a:gd name="T105" fmla="*/ 478 h 790"/>
                <a:gd name="T106" fmla="*/ 531 w 891"/>
                <a:gd name="T107" fmla="*/ 498 h 790"/>
                <a:gd name="T108" fmla="*/ 531 w 891"/>
                <a:gd name="T109" fmla="*/ 557 h 790"/>
                <a:gd name="T110" fmla="*/ 810 w 891"/>
                <a:gd name="T111" fmla="*/ 577 h 790"/>
                <a:gd name="T112" fmla="*/ 531 w 891"/>
                <a:gd name="T113" fmla="*/ 557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1" h="790">
                  <a:moveTo>
                    <a:pt x="875" y="115"/>
                  </a:moveTo>
                  <a:lnTo>
                    <a:pt x="450" y="115"/>
                  </a:lnTo>
                  <a:lnTo>
                    <a:pt x="450" y="115"/>
                  </a:lnTo>
                  <a:lnTo>
                    <a:pt x="76" y="2"/>
                  </a:lnTo>
                  <a:cubicBezTo>
                    <a:pt x="72" y="0"/>
                    <a:pt x="66" y="1"/>
                    <a:pt x="63" y="4"/>
                  </a:cubicBezTo>
                  <a:cubicBezTo>
                    <a:pt x="59" y="7"/>
                    <a:pt x="56" y="12"/>
                    <a:pt x="56" y="17"/>
                  </a:cubicBezTo>
                  <a:lnTo>
                    <a:pt x="56" y="115"/>
                  </a:lnTo>
                  <a:lnTo>
                    <a:pt x="16" y="115"/>
                  </a:lnTo>
                  <a:cubicBezTo>
                    <a:pt x="7" y="115"/>
                    <a:pt x="0" y="122"/>
                    <a:pt x="0" y="131"/>
                  </a:cubicBezTo>
                  <a:lnTo>
                    <a:pt x="0" y="681"/>
                  </a:lnTo>
                  <a:cubicBezTo>
                    <a:pt x="0" y="690"/>
                    <a:pt x="7" y="697"/>
                    <a:pt x="16" y="697"/>
                  </a:cubicBezTo>
                  <a:lnTo>
                    <a:pt x="338" y="697"/>
                  </a:lnTo>
                  <a:lnTo>
                    <a:pt x="338" y="759"/>
                  </a:lnTo>
                  <a:lnTo>
                    <a:pt x="279" y="759"/>
                  </a:lnTo>
                  <a:lnTo>
                    <a:pt x="279" y="774"/>
                  </a:lnTo>
                  <a:lnTo>
                    <a:pt x="279" y="790"/>
                  </a:lnTo>
                  <a:lnTo>
                    <a:pt x="612" y="790"/>
                  </a:lnTo>
                  <a:lnTo>
                    <a:pt x="612" y="774"/>
                  </a:lnTo>
                  <a:lnTo>
                    <a:pt x="612" y="759"/>
                  </a:lnTo>
                  <a:lnTo>
                    <a:pt x="553" y="759"/>
                  </a:lnTo>
                  <a:lnTo>
                    <a:pt x="553" y="697"/>
                  </a:lnTo>
                  <a:lnTo>
                    <a:pt x="875" y="697"/>
                  </a:lnTo>
                  <a:cubicBezTo>
                    <a:pt x="884" y="697"/>
                    <a:pt x="891" y="690"/>
                    <a:pt x="891" y="681"/>
                  </a:cubicBezTo>
                  <a:lnTo>
                    <a:pt x="891" y="131"/>
                  </a:lnTo>
                  <a:cubicBezTo>
                    <a:pt x="891" y="122"/>
                    <a:pt x="884" y="115"/>
                    <a:pt x="875" y="115"/>
                  </a:cubicBezTo>
                  <a:close/>
                  <a:moveTo>
                    <a:pt x="87" y="115"/>
                  </a:moveTo>
                  <a:lnTo>
                    <a:pt x="87" y="38"/>
                  </a:lnTo>
                  <a:lnTo>
                    <a:pt x="343" y="115"/>
                  </a:lnTo>
                  <a:lnTo>
                    <a:pt x="394" y="131"/>
                  </a:lnTo>
                  <a:lnTo>
                    <a:pt x="430" y="142"/>
                  </a:lnTo>
                  <a:lnTo>
                    <a:pt x="430" y="147"/>
                  </a:lnTo>
                  <a:lnTo>
                    <a:pt x="430" y="660"/>
                  </a:lnTo>
                  <a:lnTo>
                    <a:pt x="87" y="556"/>
                  </a:lnTo>
                  <a:lnTo>
                    <a:pt x="87" y="147"/>
                  </a:lnTo>
                  <a:lnTo>
                    <a:pt x="87" y="131"/>
                  </a:lnTo>
                  <a:lnTo>
                    <a:pt x="87" y="115"/>
                  </a:lnTo>
                  <a:close/>
                  <a:moveTo>
                    <a:pt x="860" y="666"/>
                  </a:moveTo>
                  <a:lnTo>
                    <a:pt x="461" y="666"/>
                  </a:lnTo>
                  <a:lnTo>
                    <a:pt x="461" y="147"/>
                  </a:lnTo>
                  <a:lnTo>
                    <a:pt x="522" y="147"/>
                  </a:lnTo>
                  <a:lnTo>
                    <a:pt x="522" y="204"/>
                  </a:lnTo>
                  <a:lnTo>
                    <a:pt x="553" y="185"/>
                  </a:lnTo>
                  <a:lnTo>
                    <a:pt x="583" y="204"/>
                  </a:lnTo>
                  <a:lnTo>
                    <a:pt x="583" y="147"/>
                  </a:lnTo>
                  <a:lnTo>
                    <a:pt x="860" y="147"/>
                  </a:lnTo>
                  <a:lnTo>
                    <a:pt x="860" y="666"/>
                  </a:lnTo>
                  <a:lnTo>
                    <a:pt x="860" y="666"/>
                  </a:lnTo>
                  <a:lnTo>
                    <a:pt x="860" y="666"/>
                  </a:lnTo>
                  <a:close/>
                  <a:moveTo>
                    <a:pt x="377" y="242"/>
                  </a:moveTo>
                  <a:lnTo>
                    <a:pt x="256" y="205"/>
                  </a:lnTo>
                  <a:lnTo>
                    <a:pt x="256" y="184"/>
                  </a:lnTo>
                  <a:lnTo>
                    <a:pt x="377" y="221"/>
                  </a:lnTo>
                  <a:lnTo>
                    <a:pt x="377" y="242"/>
                  </a:lnTo>
                  <a:close/>
                  <a:moveTo>
                    <a:pt x="377" y="320"/>
                  </a:moveTo>
                  <a:lnTo>
                    <a:pt x="256" y="283"/>
                  </a:lnTo>
                  <a:lnTo>
                    <a:pt x="256" y="262"/>
                  </a:lnTo>
                  <a:lnTo>
                    <a:pt x="377" y="299"/>
                  </a:lnTo>
                  <a:lnTo>
                    <a:pt x="377" y="320"/>
                  </a:lnTo>
                  <a:close/>
                  <a:moveTo>
                    <a:pt x="377" y="399"/>
                  </a:moveTo>
                  <a:lnTo>
                    <a:pt x="134" y="325"/>
                  </a:lnTo>
                  <a:lnTo>
                    <a:pt x="134" y="304"/>
                  </a:lnTo>
                  <a:lnTo>
                    <a:pt x="377" y="378"/>
                  </a:lnTo>
                  <a:lnTo>
                    <a:pt x="377" y="399"/>
                  </a:lnTo>
                  <a:close/>
                  <a:moveTo>
                    <a:pt x="377" y="477"/>
                  </a:moveTo>
                  <a:lnTo>
                    <a:pt x="134" y="403"/>
                  </a:lnTo>
                  <a:lnTo>
                    <a:pt x="134" y="383"/>
                  </a:lnTo>
                  <a:lnTo>
                    <a:pt x="377" y="456"/>
                  </a:lnTo>
                  <a:lnTo>
                    <a:pt x="377" y="477"/>
                  </a:lnTo>
                  <a:close/>
                  <a:moveTo>
                    <a:pt x="377" y="556"/>
                  </a:moveTo>
                  <a:lnTo>
                    <a:pt x="134" y="482"/>
                  </a:lnTo>
                  <a:lnTo>
                    <a:pt x="134" y="461"/>
                  </a:lnTo>
                  <a:lnTo>
                    <a:pt x="377" y="535"/>
                  </a:lnTo>
                  <a:lnTo>
                    <a:pt x="377" y="556"/>
                  </a:lnTo>
                  <a:close/>
                  <a:moveTo>
                    <a:pt x="155" y="258"/>
                  </a:moveTo>
                  <a:lnTo>
                    <a:pt x="161" y="238"/>
                  </a:lnTo>
                  <a:lnTo>
                    <a:pt x="198" y="249"/>
                  </a:lnTo>
                  <a:lnTo>
                    <a:pt x="205" y="273"/>
                  </a:lnTo>
                  <a:lnTo>
                    <a:pt x="215" y="277"/>
                  </a:lnTo>
                  <a:lnTo>
                    <a:pt x="226" y="280"/>
                  </a:lnTo>
                  <a:lnTo>
                    <a:pt x="192" y="159"/>
                  </a:lnTo>
                  <a:lnTo>
                    <a:pt x="180" y="155"/>
                  </a:lnTo>
                  <a:lnTo>
                    <a:pt x="168" y="152"/>
                  </a:lnTo>
                  <a:lnTo>
                    <a:pt x="134" y="252"/>
                  </a:lnTo>
                  <a:lnTo>
                    <a:pt x="145" y="255"/>
                  </a:lnTo>
                  <a:lnTo>
                    <a:pt x="155" y="258"/>
                  </a:lnTo>
                  <a:close/>
                  <a:moveTo>
                    <a:pt x="180" y="180"/>
                  </a:moveTo>
                  <a:lnTo>
                    <a:pt x="193" y="228"/>
                  </a:lnTo>
                  <a:lnTo>
                    <a:pt x="167" y="220"/>
                  </a:lnTo>
                  <a:lnTo>
                    <a:pt x="180" y="180"/>
                  </a:lnTo>
                  <a:close/>
                  <a:moveTo>
                    <a:pt x="528" y="243"/>
                  </a:moveTo>
                  <a:lnTo>
                    <a:pt x="810" y="243"/>
                  </a:lnTo>
                  <a:lnTo>
                    <a:pt x="810" y="263"/>
                  </a:lnTo>
                  <a:lnTo>
                    <a:pt x="528" y="263"/>
                  </a:lnTo>
                  <a:lnTo>
                    <a:pt x="528" y="243"/>
                  </a:lnTo>
                  <a:close/>
                  <a:moveTo>
                    <a:pt x="528" y="321"/>
                  </a:moveTo>
                  <a:lnTo>
                    <a:pt x="810" y="321"/>
                  </a:lnTo>
                  <a:lnTo>
                    <a:pt x="810" y="341"/>
                  </a:lnTo>
                  <a:lnTo>
                    <a:pt x="528" y="341"/>
                  </a:lnTo>
                  <a:lnTo>
                    <a:pt x="528" y="321"/>
                  </a:lnTo>
                  <a:close/>
                  <a:moveTo>
                    <a:pt x="531" y="400"/>
                  </a:moveTo>
                  <a:lnTo>
                    <a:pt x="810" y="400"/>
                  </a:lnTo>
                  <a:lnTo>
                    <a:pt x="810" y="420"/>
                  </a:lnTo>
                  <a:lnTo>
                    <a:pt x="531" y="420"/>
                  </a:lnTo>
                  <a:lnTo>
                    <a:pt x="531" y="400"/>
                  </a:lnTo>
                  <a:close/>
                  <a:moveTo>
                    <a:pt x="531" y="478"/>
                  </a:moveTo>
                  <a:lnTo>
                    <a:pt x="810" y="478"/>
                  </a:lnTo>
                  <a:lnTo>
                    <a:pt x="810" y="498"/>
                  </a:lnTo>
                  <a:lnTo>
                    <a:pt x="531" y="498"/>
                  </a:lnTo>
                  <a:lnTo>
                    <a:pt x="531" y="478"/>
                  </a:lnTo>
                  <a:close/>
                  <a:moveTo>
                    <a:pt x="531" y="557"/>
                  </a:moveTo>
                  <a:lnTo>
                    <a:pt x="810" y="557"/>
                  </a:lnTo>
                  <a:lnTo>
                    <a:pt x="810" y="577"/>
                  </a:lnTo>
                  <a:lnTo>
                    <a:pt x="531" y="577"/>
                  </a:lnTo>
                  <a:lnTo>
                    <a:pt x="5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" name="PA-组合 33"/>
          <p:cNvGrpSpPr/>
          <p:nvPr>
            <p:custDataLst>
              <p:tags r:id="rId3"/>
            </p:custDataLst>
          </p:nvPr>
        </p:nvGrpSpPr>
        <p:grpSpPr>
          <a:xfrm>
            <a:off x="3998183" y="3544547"/>
            <a:ext cx="818880" cy="818880"/>
            <a:chOff x="3998183" y="3544547"/>
            <a:chExt cx="818880" cy="818880"/>
          </a:xfrm>
        </p:grpSpPr>
        <p:sp>
          <p:nvSpPr>
            <p:cNvPr id="13" name="PA-椭圆 10"/>
            <p:cNvSpPr/>
            <p:nvPr>
              <p:custDataLst>
                <p:tags r:id="rId10"/>
              </p:custDataLst>
            </p:nvPr>
          </p:nvSpPr>
          <p:spPr>
            <a:xfrm>
              <a:off x="3998183" y="3544547"/>
              <a:ext cx="818880" cy="818880"/>
            </a:xfrm>
            <a:prstGeom prst="ellipse">
              <a:avLst/>
            </a:prstGeom>
            <a:solidFill>
              <a:srgbClr val="56A1A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PA-椭圆 10"/>
            <p:cNvSpPr/>
            <p:nvPr>
              <p:custDataLst>
                <p:tags r:id="rId11"/>
              </p:custDataLst>
            </p:nvPr>
          </p:nvSpPr>
          <p:spPr>
            <a:xfrm>
              <a:off x="4239168" y="3768222"/>
              <a:ext cx="336910" cy="371529"/>
            </a:xfrm>
            <a:custGeom>
              <a:avLst/>
              <a:gdLst>
                <a:gd name="T0" fmla="*/ 4729 w 4950"/>
                <a:gd name="T1" fmla="*/ 4345 h 5467"/>
                <a:gd name="T2" fmla="*/ 4092 w 4950"/>
                <a:gd name="T3" fmla="*/ 1833 h 5467"/>
                <a:gd name="T4" fmla="*/ 4377 w 4950"/>
                <a:gd name="T5" fmla="*/ 1164 h 5467"/>
                <a:gd name="T6" fmla="*/ 4712 w 4950"/>
                <a:gd name="T7" fmla="*/ 540 h 5467"/>
                <a:gd name="T8" fmla="*/ 4087 w 4950"/>
                <a:gd name="T9" fmla="*/ 0 h 5467"/>
                <a:gd name="T10" fmla="*/ 3608 w 4950"/>
                <a:gd name="T11" fmla="*/ 394 h 5467"/>
                <a:gd name="T12" fmla="*/ 3448 w 4950"/>
                <a:gd name="T13" fmla="*/ 367 h 5467"/>
                <a:gd name="T14" fmla="*/ 1554 w 4950"/>
                <a:gd name="T15" fmla="*/ 2064 h 5467"/>
                <a:gd name="T16" fmla="*/ 1300 w 4950"/>
                <a:gd name="T17" fmla="*/ 2702 h 5467"/>
                <a:gd name="T18" fmla="*/ 1300 w 4950"/>
                <a:gd name="T19" fmla="*/ 3375 h 5467"/>
                <a:gd name="T20" fmla="*/ 1733 w 4950"/>
                <a:gd name="T21" fmla="*/ 3611 h 5467"/>
                <a:gd name="T22" fmla="*/ 2211 w 4950"/>
                <a:gd name="T23" fmla="*/ 3329 h 5467"/>
                <a:gd name="T24" fmla="*/ 2708 w 4950"/>
                <a:gd name="T25" fmla="*/ 3218 h 5467"/>
                <a:gd name="T26" fmla="*/ 3134 w 4950"/>
                <a:gd name="T27" fmla="*/ 2918 h 5467"/>
                <a:gd name="T28" fmla="*/ 2626 w 4950"/>
                <a:gd name="T29" fmla="*/ 4345 h 5467"/>
                <a:gd name="T30" fmla="*/ 719 w 4950"/>
                <a:gd name="T31" fmla="*/ 4156 h 5467"/>
                <a:gd name="T32" fmla="*/ 2578 w 4950"/>
                <a:gd name="T33" fmla="*/ 3952 h 5467"/>
                <a:gd name="T34" fmla="*/ 220 w 4950"/>
                <a:gd name="T35" fmla="*/ 3748 h 5467"/>
                <a:gd name="T36" fmla="*/ 77 w 4950"/>
                <a:gd name="T37" fmla="*/ 4097 h 5467"/>
                <a:gd name="T38" fmla="*/ 647 w 4950"/>
                <a:gd name="T39" fmla="*/ 5263 h 5467"/>
                <a:gd name="T40" fmla="*/ 4746 w 4950"/>
                <a:gd name="T41" fmla="*/ 5467 h 5467"/>
                <a:gd name="T42" fmla="*/ 4950 w 4950"/>
                <a:gd name="T43" fmla="*/ 4549 h 5467"/>
                <a:gd name="T44" fmla="*/ 1639 w 4950"/>
                <a:gd name="T45" fmla="*/ 5059 h 5467"/>
                <a:gd name="T46" fmla="*/ 2956 w 4950"/>
                <a:gd name="T47" fmla="*/ 4753 h 5467"/>
                <a:gd name="T48" fmla="*/ 1639 w 4950"/>
                <a:gd name="T49" fmla="*/ 5059 h 5467"/>
                <a:gd name="T50" fmla="*/ 1781 w 4950"/>
                <a:gd name="T51" fmla="*/ 3183 h 5467"/>
                <a:gd name="T52" fmla="*/ 1685 w 4950"/>
                <a:gd name="T53" fmla="*/ 3183 h 5467"/>
                <a:gd name="T54" fmla="*/ 1568 w 4950"/>
                <a:gd name="T55" fmla="*/ 3039 h 5467"/>
                <a:gd name="T56" fmla="*/ 1698 w 4950"/>
                <a:gd name="T57" fmla="*/ 2881 h 5467"/>
                <a:gd name="T58" fmla="*/ 1781 w 4950"/>
                <a:gd name="T59" fmla="*/ 3183 h 5467"/>
                <a:gd name="T60" fmla="*/ 2801 w 4950"/>
                <a:gd name="T61" fmla="*/ 2547 h 5467"/>
                <a:gd name="T62" fmla="*/ 2371 w 4950"/>
                <a:gd name="T63" fmla="*/ 2949 h 5467"/>
                <a:gd name="T64" fmla="*/ 1842 w 4950"/>
                <a:gd name="T65" fmla="*/ 2448 h 5467"/>
                <a:gd name="T66" fmla="*/ 3400 w 4950"/>
                <a:gd name="T67" fmla="*/ 794 h 5467"/>
                <a:gd name="T68" fmla="*/ 3496 w 4950"/>
                <a:gd name="T69" fmla="*/ 794 h 5467"/>
                <a:gd name="T70" fmla="*/ 3664 w 4950"/>
                <a:gd name="T71" fmla="*/ 963 h 5467"/>
                <a:gd name="T72" fmla="*/ 3785 w 4950"/>
                <a:gd name="T73" fmla="*/ 1083 h 5467"/>
                <a:gd name="T74" fmla="*/ 3855 w 4950"/>
                <a:gd name="T75" fmla="*/ 1153 h 5467"/>
                <a:gd name="T76" fmla="*/ 3977 w 4950"/>
                <a:gd name="T77" fmla="*/ 1371 h 5467"/>
                <a:gd name="T78" fmla="*/ 3487 w 4950"/>
                <a:gd name="T79" fmla="*/ 1522 h 5467"/>
                <a:gd name="T80" fmla="*/ 3722 w 4950"/>
                <a:gd name="T81" fmla="*/ 4929 h 5467"/>
                <a:gd name="T82" fmla="*/ 3722 w 4950"/>
                <a:gd name="T83" fmla="*/ 4155 h 5467"/>
                <a:gd name="T84" fmla="*/ 3722 w 4950"/>
                <a:gd name="T85" fmla="*/ 4929 h 5467"/>
                <a:gd name="T86" fmla="*/ 4325 w 4950"/>
                <a:gd name="T87" fmla="*/ 5059 h 5467"/>
                <a:gd name="T88" fmla="*/ 4542 w 4950"/>
                <a:gd name="T89" fmla="*/ 4753 h 5467"/>
                <a:gd name="T90" fmla="*/ 4542 w 4950"/>
                <a:gd name="T91" fmla="*/ 5059 h 5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50" h="5467">
                  <a:moveTo>
                    <a:pt x="4746" y="4345"/>
                  </a:moveTo>
                  <a:lnTo>
                    <a:pt x="4729" y="4345"/>
                  </a:lnTo>
                  <a:cubicBezTo>
                    <a:pt x="4871" y="3179"/>
                    <a:pt x="4492" y="2471"/>
                    <a:pt x="4216" y="2124"/>
                  </a:cubicBezTo>
                  <a:cubicBezTo>
                    <a:pt x="4196" y="2016"/>
                    <a:pt x="4153" y="1918"/>
                    <a:pt x="4092" y="1833"/>
                  </a:cubicBezTo>
                  <a:lnTo>
                    <a:pt x="4265" y="1660"/>
                  </a:lnTo>
                  <a:cubicBezTo>
                    <a:pt x="4399" y="1526"/>
                    <a:pt x="4437" y="1331"/>
                    <a:pt x="4377" y="1164"/>
                  </a:cubicBezTo>
                  <a:lnTo>
                    <a:pt x="4712" y="829"/>
                  </a:lnTo>
                  <a:cubicBezTo>
                    <a:pt x="4791" y="749"/>
                    <a:pt x="4791" y="620"/>
                    <a:pt x="4712" y="540"/>
                  </a:cubicBezTo>
                  <a:lnTo>
                    <a:pt x="4231" y="60"/>
                  </a:lnTo>
                  <a:cubicBezTo>
                    <a:pt x="4193" y="21"/>
                    <a:pt x="4141" y="0"/>
                    <a:pt x="4087" y="0"/>
                  </a:cubicBezTo>
                  <a:cubicBezTo>
                    <a:pt x="4033" y="0"/>
                    <a:pt x="3981" y="21"/>
                    <a:pt x="3942" y="60"/>
                  </a:cubicBezTo>
                  <a:lnTo>
                    <a:pt x="3608" y="394"/>
                  </a:lnTo>
                  <a:cubicBezTo>
                    <a:pt x="3557" y="376"/>
                    <a:pt x="3503" y="367"/>
                    <a:pt x="3448" y="367"/>
                  </a:cubicBezTo>
                  <a:lnTo>
                    <a:pt x="3448" y="367"/>
                  </a:lnTo>
                  <a:cubicBezTo>
                    <a:pt x="3321" y="367"/>
                    <a:pt x="3201" y="416"/>
                    <a:pt x="3112" y="506"/>
                  </a:cubicBezTo>
                  <a:lnTo>
                    <a:pt x="1554" y="2064"/>
                  </a:lnTo>
                  <a:cubicBezTo>
                    <a:pt x="1420" y="2198"/>
                    <a:pt x="1383" y="2392"/>
                    <a:pt x="1442" y="2560"/>
                  </a:cubicBezTo>
                  <a:lnTo>
                    <a:pt x="1300" y="2702"/>
                  </a:lnTo>
                  <a:cubicBezTo>
                    <a:pt x="1210" y="2792"/>
                    <a:pt x="1161" y="2912"/>
                    <a:pt x="1161" y="3039"/>
                  </a:cubicBezTo>
                  <a:cubicBezTo>
                    <a:pt x="1161" y="3166"/>
                    <a:pt x="1210" y="3285"/>
                    <a:pt x="1300" y="3375"/>
                  </a:cubicBezTo>
                  <a:lnTo>
                    <a:pt x="1396" y="3471"/>
                  </a:lnTo>
                  <a:cubicBezTo>
                    <a:pt x="1486" y="3561"/>
                    <a:pt x="1605" y="3611"/>
                    <a:pt x="1733" y="3611"/>
                  </a:cubicBezTo>
                  <a:cubicBezTo>
                    <a:pt x="1860" y="3611"/>
                    <a:pt x="1979" y="3561"/>
                    <a:pt x="2069" y="3471"/>
                  </a:cubicBezTo>
                  <a:lnTo>
                    <a:pt x="2211" y="3329"/>
                  </a:lnTo>
                  <a:cubicBezTo>
                    <a:pt x="2262" y="3348"/>
                    <a:pt x="2316" y="3357"/>
                    <a:pt x="2371" y="3357"/>
                  </a:cubicBezTo>
                  <a:cubicBezTo>
                    <a:pt x="2498" y="3357"/>
                    <a:pt x="2618" y="3307"/>
                    <a:pt x="2708" y="3218"/>
                  </a:cubicBezTo>
                  <a:lnTo>
                    <a:pt x="3056" y="2869"/>
                  </a:lnTo>
                  <a:cubicBezTo>
                    <a:pt x="3081" y="2887"/>
                    <a:pt x="3107" y="2903"/>
                    <a:pt x="3134" y="2918"/>
                  </a:cubicBezTo>
                  <a:cubicBezTo>
                    <a:pt x="3219" y="3256"/>
                    <a:pt x="3161" y="3596"/>
                    <a:pt x="2961" y="3930"/>
                  </a:cubicBezTo>
                  <a:cubicBezTo>
                    <a:pt x="2841" y="4131"/>
                    <a:pt x="2700" y="4276"/>
                    <a:pt x="2626" y="4345"/>
                  </a:cubicBezTo>
                  <a:lnTo>
                    <a:pt x="912" y="4345"/>
                  </a:lnTo>
                  <a:lnTo>
                    <a:pt x="719" y="4156"/>
                  </a:lnTo>
                  <a:lnTo>
                    <a:pt x="2374" y="4156"/>
                  </a:lnTo>
                  <a:cubicBezTo>
                    <a:pt x="2487" y="4156"/>
                    <a:pt x="2578" y="4064"/>
                    <a:pt x="2578" y="3952"/>
                  </a:cubicBezTo>
                  <a:cubicBezTo>
                    <a:pt x="2578" y="3839"/>
                    <a:pt x="2487" y="3748"/>
                    <a:pt x="2374" y="3748"/>
                  </a:cubicBezTo>
                  <a:lnTo>
                    <a:pt x="220" y="3748"/>
                  </a:lnTo>
                  <a:cubicBezTo>
                    <a:pt x="137" y="3748"/>
                    <a:pt x="63" y="3798"/>
                    <a:pt x="32" y="3874"/>
                  </a:cubicBezTo>
                  <a:cubicBezTo>
                    <a:pt x="0" y="3951"/>
                    <a:pt x="18" y="4039"/>
                    <a:pt x="77" y="4097"/>
                  </a:cubicBezTo>
                  <a:lnTo>
                    <a:pt x="647" y="4656"/>
                  </a:lnTo>
                  <a:lnTo>
                    <a:pt x="647" y="5263"/>
                  </a:lnTo>
                  <a:cubicBezTo>
                    <a:pt x="647" y="5375"/>
                    <a:pt x="738" y="5467"/>
                    <a:pt x="851" y="5467"/>
                  </a:cubicBezTo>
                  <a:lnTo>
                    <a:pt x="4746" y="5467"/>
                  </a:lnTo>
                  <a:cubicBezTo>
                    <a:pt x="4859" y="5467"/>
                    <a:pt x="4950" y="5375"/>
                    <a:pt x="4950" y="5263"/>
                  </a:cubicBezTo>
                  <a:lnTo>
                    <a:pt x="4950" y="4549"/>
                  </a:lnTo>
                  <a:cubicBezTo>
                    <a:pt x="4950" y="4436"/>
                    <a:pt x="4859" y="4345"/>
                    <a:pt x="4746" y="4345"/>
                  </a:cubicBezTo>
                  <a:close/>
                  <a:moveTo>
                    <a:pt x="1639" y="5059"/>
                  </a:moveTo>
                  <a:lnTo>
                    <a:pt x="1327" y="4753"/>
                  </a:lnTo>
                  <a:lnTo>
                    <a:pt x="2956" y="4753"/>
                  </a:lnTo>
                  <a:cubicBezTo>
                    <a:pt x="2987" y="4867"/>
                    <a:pt x="3043" y="4971"/>
                    <a:pt x="3118" y="5059"/>
                  </a:cubicBezTo>
                  <a:lnTo>
                    <a:pt x="1639" y="5059"/>
                  </a:lnTo>
                  <a:lnTo>
                    <a:pt x="1639" y="5059"/>
                  </a:lnTo>
                  <a:close/>
                  <a:moveTo>
                    <a:pt x="1781" y="3183"/>
                  </a:moveTo>
                  <a:cubicBezTo>
                    <a:pt x="1763" y="3200"/>
                    <a:pt x="1743" y="3203"/>
                    <a:pt x="1733" y="3203"/>
                  </a:cubicBezTo>
                  <a:cubicBezTo>
                    <a:pt x="1722" y="3203"/>
                    <a:pt x="1702" y="3200"/>
                    <a:pt x="1685" y="3183"/>
                  </a:cubicBezTo>
                  <a:lnTo>
                    <a:pt x="1588" y="3087"/>
                  </a:lnTo>
                  <a:cubicBezTo>
                    <a:pt x="1571" y="3070"/>
                    <a:pt x="1568" y="3049"/>
                    <a:pt x="1568" y="3039"/>
                  </a:cubicBezTo>
                  <a:cubicBezTo>
                    <a:pt x="1568" y="3028"/>
                    <a:pt x="1571" y="3008"/>
                    <a:pt x="1588" y="2991"/>
                  </a:cubicBezTo>
                  <a:lnTo>
                    <a:pt x="1698" y="2881"/>
                  </a:lnTo>
                  <a:lnTo>
                    <a:pt x="1890" y="3073"/>
                  </a:lnTo>
                  <a:lnTo>
                    <a:pt x="1781" y="3183"/>
                  </a:lnTo>
                  <a:close/>
                  <a:moveTo>
                    <a:pt x="2745" y="2264"/>
                  </a:moveTo>
                  <a:cubicBezTo>
                    <a:pt x="2745" y="2363"/>
                    <a:pt x="2765" y="2459"/>
                    <a:pt x="2801" y="2547"/>
                  </a:cubicBezTo>
                  <a:lnTo>
                    <a:pt x="2419" y="2929"/>
                  </a:lnTo>
                  <a:cubicBezTo>
                    <a:pt x="2402" y="2946"/>
                    <a:pt x="2382" y="2949"/>
                    <a:pt x="2371" y="2949"/>
                  </a:cubicBezTo>
                  <a:cubicBezTo>
                    <a:pt x="2361" y="2949"/>
                    <a:pt x="2340" y="2946"/>
                    <a:pt x="2323" y="2929"/>
                  </a:cubicBezTo>
                  <a:lnTo>
                    <a:pt x="1842" y="2448"/>
                  </a:lnTo>
                  <a:cubicBezTo>
                    <a:pt x="1816" y="2422"/>
                    <a:pt x="1816" y="2379"/>
                    <a:pt x="1842" y="2352"/>
                  </a:cubicBezTo>
                  <a:lnTo>
                    <a:pt x="3400" y="794"/>
                  </a:lnTo>
                  <a:cubicBezTo>
                    <a:pt x="3417" y="777"/>
                    <a:pt x="3438" y="775"/>
                    <a:pt x="3448" y="775"/>
                  </a:cubicBezTo>
                  <a:cubicBezTo>
                    <a:pt x="3459" y="775"/>
                    <a:pt x="3479" y="777"/>
                    <a:pt x="3496" y="794"/>
                  </a:cubicBezTo>
                  <a:lnTo>
                    <a:pt x="3618" y="917"/>
                  </a:lnTo>
                  <a:cubicBezTo>
                    <a:pt x="3634" y="933"/>
                    <a:pt x="3649" y="948"/>
                    <a:pt x="3664" y="963"/>
                  </a:cubicBezTo>
                  <a:cubicBezTo>
                    <a:pt x="3671" y="970"/>
                    <a:pt x="3679" y="977"/>
                    <a:pt x="3687" y="985"/>
                  </a:cubicBezTo>
                  <a:lnTo>
                    <a:pt x="3785" y="1083"/>
                  </a:lnTo>
                  <a:cubicBezTo>
                    <a:pt x="3793" y="1091"/>
                    <a:pt x="3801" y="1099"/>
                    <a:pt x="3809" y="1107"/>
                  </a:cubicBezTo>
                  <a:cubicBezTo>
                    <a:pt x="3823" y="1122"/>
                    <a:pt x="3839" y="1138"/>
                    <a:pt x="3855" y="1153"/>
                  </a:cubicBezTo>
                  <a:lnTo>
                    <a:pt x="3977" y="1275"/>
                  </a:lnTo>
                  <a:cubicBezTo>
                    <a:pt x="4003" y="1302"/>
                    <a:pt x="4003" y="1345"/>
                    <a:pt x="3977" y="1371"/>
                  </a:cubicBezTo>
                  <a:lnTo>
                    <a:pt x="3771" y="1578"/>
                  </a:lnTo>
                  <a:cubicBezTo>
                    <a:pt x="3683" y="1542"/>
                    <a:pt x="3587" y="1522"/>
                    <a:pt x="3487" y="1522"/>
                  </a:cubicBezTo>
                  <a:cubicBezTo>
                    <a:pt x="3078" y="1522"/>
                    <a:pt x="2745" y="1855"/>
                    <a:pt x="2745" y="2264"/>
                  </a:cubicBezTo>
                  <a:close/>
                  <a:moveTo>
                    <a:pt x="3722" y="4929"/>
                  </a:moveTo>
                  <a:cubicBezTo>
                    <a:pt x="3508" y="4929"/>
                    <a:pt x="3335" y="4756"/>
                    <a:pt x="3335" y="4542"/>
                  </a:cubicBezTo>
                  <a:cubicBezTo>
                    <a:pt x="3335" y="4329"/>
                    <a:pt x="3508" y="4155"/>
                    <a:pt x="3722" y="4155"/>
                  </a:cubicBezTo>
                  <a:cubicBezTo>
                    <a:pt x="3935" y="4155"/>
                    <a:pt x="4109" y="4329"/>
                    <a:pt x="4109" y="4542"/>
                  </a:cubicBezTo>
                  <a:cubicBezTo>
                    <a:pt x="4109" y="4756"/>
                    <a:pt x="3935" y="4929"/>
                    <a:pt x="3722" y="4929"/>
                  </a:cubicBezTo>
                  <a:close/>
                  <a:moveTo>
                    <a:pt x="4542" y="5059"/>
                  </a:moveTo>
                  <a:lnTo>
                    <a:pt x="4325" y="5059"/>
                  </a:lnTo>
                  <a:cubicBezTo>
                    <a:pt x="4400" y="4971"/>
                    <a:pt x="4457" y="4867"/>
                    <a:pt x="4488" y="4753"/>
                  </a:cubicBezTo>
                  <a:lnTo>
                    <a:pt x="4542" y="4753"/>
                  </a:lnTo>
                  <a:lnTo>
                    <a:pt x="4542" y="5059"/>
                  </a:lnTo>
                  <a:lnTo>
                    <a:pt x="4542" y="5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5" name="PA-组合 1"/>
          <p:cNvGrpSpPr/>
          <p:nvPr>
            <p:custDataLst>
              <p:tags r:id="rId4"/>
            </p:custDataLst>
          </p:nvPr>
        </p:nvGrpSpPr>
        <p:grpSpPr>
          <a:xfrm>
            <a:off x="4306204" y="1732714"/>
            <a:ext cx="818880" cy="818880"/>
            <a:chOff x="4306204" y="1732714"/>
            <a:chExt cx="818880" cy="818880"/>
          </a:xfrm>
        </p:grpSpPr>
        <p:sp>
          <p:nvSpPr>
            <p:cNvPr id="16" name="PA-椭圆 12"/>
            <p:cNvSpPr/>
            <p:nvPr>
              <p:custDataLst>
                <p:tags r:id="rId8"/>
              </p:custDataLst>
            </p:nvPr>
          </p:nvSpPr>
          <p:spPr>
            <a:xfrm>
              <a:off x="4306204" y="1732714"/>
              <a:ext cx="818880" cy="818880"/>
            </a:xfrm>
            <a:prstGeom prst="ellipse">
              <a:avLst/>
            </a:prstGeom>
            <a:solidFill>
              <a:srgbClr val="56A1A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PA-椭圆 13"/>
            <p:cNvSpPr/>
            <p:nvPr>
              <p:custDataLst>
                <p:tags r:id="rId9"/>
              </p:custDataLst>
            </p:nvPr>
          </p:nvSpPr>
          <p:spPr>
            <a:xfrm>
              <a:off x="4557407" y="1956389"/>
              <a:ext cx="316474" cy="371529"/>
            </a:xfrm>
            <a:custGeom>
              <a:avLst/>
              <a:gdLst>
                <a:gd name="T0" fmla="*/ 2311 w 2389"/>
                <a:gd name="T1" fmla="*/ 1022 h 2809"/>
                <a:gd name="T2" fmla="*/ 1628 w 2389"/>
                <a:gd name="T3" fmla="*/ 1143 h 2809"/>
                <a:gd name="T4" fmla="*/ 1793 w 2389"/>
                <a:gd name="T5" fmla="*/ 746 h 2809"/>
                <a:gd name="T6" fmla="*/ 1740 w 2389"/>
                <a:gd name="T7" fmla="*/ 597 h 2809"/>
                <a:gd name="T8" fmla="*/ 1228 w 2389"/>
                <a:gd name="T9" fmla="*/ 0 h 2809"/>
                <a:gd name="T10" fmla="*/ 844 w 2389"/>
                <a:gd name="T11" fmla="*/ 207 h 2809"/>
                <a:gd name="T12" fmla="*/ 641 w 2389"/>
                <a:gd name="T13" fmla="*/ 650 h 2809"/>
                <a:gd name="T14" fmla="*/ 593 w 2389"/>
                <a:gd name="T15" fmla="*/ 746 h 2809"/>
                <a:gd name="T16" fmla="*/ 750 w 2389"/>
                <a:gd name="T17" fmla="*/ 1141 h 2809"/>
                <a:gd name="T18" fmla="*/ 24 w 2389"/>
                <a:gd name="T19" fmla="*/ 1036 h 2809"/>
                <a:gd name="T20" fmla="*/ 0 w 2389"/>
                <a:gd name="T21" fmla="*/ 2491 h 2809"/>
                <a:gd name="T22" fmla="*/ 983 w 2389"/>
                <a:gd name="T23" fmla="*/ 2722 h 2809"/>
                <a:gd name="T24" fmla="*/ 1049 w 2389"/>
                <a:gd name="T25" fmla="*/ 2809 h 2809"/>
                <a:gd name="T26" fmla="*/ 1407 w 2389"/>
                <a:gd name="T27" fmla="*/ 2742 h 2809"/>
                <a:gd name="T28" fmla="*/ 2334 w 2389"/>
                <a:gd name="T29" fmla="*/ 2557 h 2809"/>
                <a:gd name="T30" fmla="*/ 2389 w 2389"/>
                <a:gd name="T31" fmla="*/ 1087 h 2809"/>
                <a:gd name="T32" fmla="*/ 1274 w 2389"/>
                <a:gd name="T33" fmla="*/ 2676 h 2809"/>
                <a:gd name="T34" fmla="*/ 1116 w 2389"/>
                <a:gd name="T35" fmla="*/ 1362 h 2809"/>
                <a:gd name="T36" fmla="*/ 1274 w 2389"/>
                <a:gd name="T37" fmla="*/ 2676 h 2809"/>
                <a:gd name="T38" fmla="*/ 926 w 2389"/>
                <a:gd name="T39" fmla="*/ 1172 h 2809"/>
                <a:gd name="T40" fmla="*/ 804 w 2389"/>
                <a:gd name="T41" fmla="*/ 1009 h 2809"/>
                <a:gd name="T42" fmla="*/ 786 w 2389"/>
                <a:gd name="T43" fmla="*/ 1012 h 2809"/>
                <a:gd name="T44" fmla="*/ 718 w 2389"/>
                <a:gd name="T45" fmla="*/ 808 h 2809"/>
                <a:gd name="T46" fmla="*/ 772 w 2389"/>
                <a:gd name="T47" fmla="*/ 736 h 2809"/>
                <a:gd name="T48" fmla="*/ 927 w 2389"/>
                <a:gd name="T49" fmla="*/ 567 h 2809"/>
                <a:gd name="T50" fmla="*/ 1142 w 2389"/>
                <a:gd name="T51" fmla="*/ 571 h 2809"/>
                <a:gd name="T52" fmla="*/ 1614 w 2389"/>
                <a:gd name="T53" fmla="*/ 736 h 2809"/>
                <a:gd name="T54" fmla="*/ 1681 w 2389"/>
                <a:gd name="T55" fmla="*/ 819 h 2809"/>
                <a:gd name="T56" fmla="*/ 1600 w 2389"/>
                <a:gd name="T57" fmla="*/ 1012 h 2809"/>
                <a:gd name="T58" fmla="*/ 1525 w 2389"/>
                <a:gd name="T59" fmla="*/ 1049 h 2809"/>
                <a:gd name="T60" fmla="*/ 1194 w 2389"/>
                <a:gd name="T61" fmla="*/ 1220 h 2809"/>
                <a:gd name="T62" fmla="*/ 1528 w 2389"/>
                <a:gd name="T63" fmla="*/ 1974 h 2809"/>
                <a:gd name="T64" fmla="*/ 1450 w 2389"/>
                <a:gd name="T65" fmla="*/ 1922 h 2809"/>
                <a:gd name="T66" fmla="*/ 2155 w 2389"/>
                <a:gd name="T67" fmla="*/ 1715 h 2809"/>
                <a:gd name="T68" fmla="*/ 2181 w 2389"/>
                <a:gd name="T69" fmla="*/ 1845 h 2809"/>
                <a:gd name="T70" fmla="*/ 1528 w 2389"/>
                <a:gd name="T71" fmla="*/ 1628 h 2809"/>
                <a:gd name="T72" fmla="*/ 1450 w 2389"/>
                <a:gd name="T73" fmla="*/ 1576 h 2809"/>
                <a:gd name="T74" fmla="*/ 2155 w 2389"/>
                <a:gd name="T75" fmla="*/ 1368 h 2809"/>
                <a:gd name="T76" fmla="*/ 2181 w 2389"/>
                <a:gd name="T77" fmla="*/ 1499 h 2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89" h="2809">
                  <a:moveTo>
                    <a:pt x="2365" y="1036"/>
                  </a:moveTo>
                  <a:cubicBezTo>
                    <a:pt x="2350" y="1023"/>
                    <a:pt x="2330" y="1018"/>
                    <a:pt x="2311" y="1022"/>
                  </a:cubicBezTo>
                  <a:lnTo>
                    <a:pt x="1628" y="1143"/>
                  </a:lnTo>
                  <a:cubicBezTo>
                    <a:pt x="1628" y="1143"/>
                    <a:pt x="1628" y="1143"/>
                    <a:pt x="1628" y="1143"/>
                  </a:cubicBezTo>
                  <a:cubicBezTo>
                    <a:pt x="1680" y="1134"/>
                    <a:pt x="1771" y="1097"/>
                    <a:pt x="1810" y="947"/>
                  </a:cubicBezTo>
                  <a:cubicBezTo>
                    <a:pt x="1832" y="865"/>
                    <a:pt x="1826" y="797"/>
                    <a:pt x="1793" y="746"/>
                  </a:cubicBezTo>
                  <a:cubicBezTo>
                    <a:pt x="1779" y="725"/>
                    <a:pt x="1763" y="710"/>
                    <a:pt x="1748" y="700"/>
                  </a:cubicBezTo>
                  <a:cubicBezTo>
                    <a:pt x="1748" y="674"/>
                    <a:pt x="1746" y="638"/>
                    <a:pt x="1740" y="597"/>
                  </a:cubicBezTo>
                  <a:cubicBezTo>
                    <a:pt x="1744" y="541"/>
                    <a:pt x="1758" y="254"/>
                    <a:pt x="1580" y="123"/>
                  </a:cubicBezTo>
                  <a:cubicBezTo>
                    <a:pt x="1471" y="43"/>
                    <a:pt x="1349" y="0"/>
                    <a:pt x="1228" y="0"/>
                  </a:cubicBezTo>
                  <a:cubicBezTo>
                    <a:pt x="1129" y="0"/>
                    <a:pt x="1034" y="28"/>
                    <a:pt x="962" y="79"/>
                  </a:cubicBezTo>
                  <a:cubicBezTo>
                    <a:pt x="900" y="123"/>
                    <a:pt x="864" y="171"/>
                    <a:pt x="844" y="207"/>
                  </a:cubicBezTo>
                  <a:cubicBezTo>
                    <a:pt x="786" y="210"/>
                    <a:pt x="673" y="236"/>
                    <a:pt x="622" y="382"/>
                  </a:cubicBezTo>
                  <a:cubicBezTo>
                    <a:pt x="578" y="510"/>
                    <a:pt x="606" y="601"/>
                    <a:pt x="641" y="650"/>
                  </a:cubicBezTo>
                  <a:cubicBezTo>
                    <a:pt x="639" y="669"/>
                    <a:pt x="638" y="686"/>
                    <a:pt x="638" y="700"/>
                  </a:cubicBezTo>
                  <a:cubicBezTo>
                    <a:pt x="623" y="710"/>
                    <a:pt x="607" y="725"/>
                    <a:pt x="593" y="746"/>
                  </a:cubicBezTo>
                  <a:cubicBezTo>
                    <a:pt x="560" y="797"/>
                    <a:pt x="554" y="865"/>
                    <a:pt x="576" y="947"/>
                  </a:cubicBezTo>
                  <a:cubicBezTo>
                    <a:pt x="613" y="1090"/>
                    <a:pt x="697" y="1130"/>
                    <a:pt x="750" y="1141"/>
                  </a:cubicBezTo>
                  <a:lnTo>
                    <a:pt x="78" y="1022"/>
                  </a:lnTo>
                  <a:cubicBezTo>
                    <a:pt x="59" y="1018"/>
                    <a:pt x="39" y="1023"/>
                    <a:pt x="24" y="1036"/>
                  </a:cubicBezTo>
                  <a:cubicBezTo>
                    <a:pt x="9" y="1049"/>
                    <a:pt x="0" y="1067"/>
                    <a:pt x="0" y="1087"/>
                  </a:cubicBezTo>
                  <a:lnTo>
                    <a:pt x="0" y="2491"/>
                  </a:lnTo>
                  <a:cubicBezTo>
                    <a:pt x="0" y="2524"/>
                    <a:pt x="23" y="2551"/>
                    <a:pt x="55" y="2557"/>
                  </a:cubicBezTo>
                  <a:lnTo>
                    <a:pt x="983" y="2722"/>
                  </a:lnTo>
                  <a:lnTo>
                    <a:pt x="983" y="2742"/>
                  </a:lnTo>
                  <a:cubicBezTo>
                    <a:pt x="983" y="2779"/>
                    <a:pt x="1012" y="2809"/>
                    <a:pt x="1049" y="2809"/>
                  </a:cubicBezTo>
                  <a:lnTo>
                    <a:pt x="1341" y="2809"/>
                  </a:lnTo>
                  <a:cubicBezTo>
                    <a:pt x="1378" y="2809"/>
                    <a:pt x="1407" y="2779"/>
                    <a:pt x="1407" y="2742"/>
                  </a:cubicBezTo>
                  <a:lnTo>
                    <a:pt x="1407" y="2722"/>
                  </a:lnTo>
                  <a:lnTo>
                    <a:pt x="2334" y="2557"/>
                  </a:lnTo>
                  <a:cubicBezTo>
                    <a:pt x="2366" y="2551"/>
                    <a:pt x="2389" y="2524"/>
                    <a:pt x="2389" y="2491"/>
                  </a:cubicBezTo>
                  <a:lnTo>
                    <a:pt x="2389" y="1087"/>
                  </a:lnTo>
                  <a:cubicBezTo>
                    <a:pt x="2389" y="1067"/>
                    <a:pt x="2380" y="1049"/>
                    <a:pt x="2365" y="1036"/>
                  </a:cubicBezTo>
                  <a:close/>
                  <a:moveTo>
                    <a:pt x="1274" y="2676"/>
                  </a:moveTo>
                  <a:lnTo>
                    <a:pt x="1116" y="2676"/>
                  </a:lnTo>
                  <a:lnTo>
                    <a:pt x="1116" y="1362"/>
                  </a:lnTo>
                  <a:lnTo>
                    <a:pt x="1274" y="1362"/>
                  </a:lnTo>
                  <a:lnTo>
                    <a:pt x="1274" y="2676"/>
                  </a:lnTo>
                  <a:close/>
                  <a:moveTo>
                    <a:pt x="1194" y="1220"/>
                  </a:moveTo>
                  <a:lnTo>
                    <a:pt x="926" y="1172"/>
                  </a:lnTo>
                  <a:cubicBezTo>
                    <a:pt x="897" y="1124"/>
                    <a:pt x="872" y="1074"/>
                    <a:pt x="861" y="1049"/>
                  </a:cubicBezTo>
                  <a:cubicBezTo>
                    <a:pt x="849" y="1025"/>
                    <a:pt x="828" y="1009"/>
                    <a:pt x="804" y="1009"/>
                  </a:cubicBezTo>
                  <a:cubicBezTo>
                    <a:pt x="799" y="1009"/>
                    <a:pt x="793" y="1010"/>
                    <a:pt x="788" y="1012"/>
                  </a:cubicBezTo>
                  <a:cubicBezTo>
                    <a:pt x="787" y="1012"/>
                    <a:pt x="787" y="1012"/>
                    <a:pt x="786" y="1012"/>
                  </a:cubicBezTo>
                  <a:cubicBezTo>
                    <a:pt x="751" y="1012"/>
                    <a:pt x="721" y="976"/>
                    <a:pt x="705" y="914"/>
                  </a:cubicBezTo>
                  <a:cubicBezTo>
                    <a:pt x="690" y="857"/>
                    <a:pt x="695" y="815"/>
                    <a:pt x="718" y="808"/>
                  </a:cubicBezTo>
                  <a:cubicBezTo>
                    <a:pt x="735" y="806"/>
                    <a:pt x="748" y="798"/>
                    <a:pt x="760" y="785"/>
                  </a:cubicBezTo>
                  <a:cubicBezTo>
                    <a:pt x="771" y="771"/>
                    <a:pt x="774" y="754"/>
                    <a:pt x="772" y="736"/>
                  </a:cubicBezTo>
                  <a:cubicBezTo>
                    <a:pt x="772" y="736"/>
                    <a:pt x="771" y="712"/>
                    <a:pt x="773" y="675"/>
                  </a:cubicBezTo>
                  <a:cubicBezTo>
                    <a:pt x="813" y="657"/>
                    <a:pt x="875" y="623"/>
                    <a:pt x="927" y="567"/>
                  </a:cubicBezTo>
                  <a:cubicBezTo>
                    <a:pt x="951" y="540"/>
                    <a:pt x="970" y="508"/>
                    <a:pt x="984" y="477"/>
                  </a:cubicBezTo>
                  <a:cubicBezTo>
                    <a:pt x="1023" y="507"/>
                    <a:pt x="1075" y="542"/>
                    <a:pt x="1142" y="571"/>
                  </a:cubicBezTo>
                  <a:cubicBezTo>
                    <a:pt x="1264" y="625"/>
                    <a:pt x="1504" y="652"/>
                    <a:pt x="1613" y="661"/>
                  </a:cubicBezTo>
                  <a:cubicBezTo>
                    <a:pt x="1616" y="706"/>
                    <a:pt x="1614" y="735"/>
                    <a:pt x="1614" y="736"/>
                  </a:cubicBezTo>
                  <a:cubicBezTo>
                    <a:pt x="1611" y="771"/>
                    <a:pt x="1635" y="802"/>
                    <a:pt x="1669" y="808"/>
                  </a:cubicBezTo>
                  <a:cubicBezTo>
                    <a:pt x="1669" y="808"/>
                    <a:pt x="1676" y="811"/>
                    <a:pt x="1681" y="819"/>
                  </a:cubicBezTo>
                  <a:cubicBezTo>
                    <a:pt x="1692" y="836"/>
                    <a:pt x="1692" y="871"/>
                    <a:pt x="1681" y="914"/>
                  </a:cubicBezTo>
                  <a:cubicBezTo>
                    <a:pt x="1665" y="976"/>
                    <a:pt x="1635" y="1012"/>
                    <a:pt x="1600" y="1012"/>
                  </a:cubicBezTo>
                  <a:cubicBezTo>
                    <a:pt x="1599" y="1012"/>
                    <a:pt x="1599" y="1012"/>
                    <a:pt x="1598" y="1012"/>
                  </a:cubicBezTo>
                  <a:cubicBezTo>
                    <a:pt x="1567" y="1003"/>
                    <a:pt x="1539" y="1020"/>
                    <a:pt x="1525" y="1049"/>
                  </a:cubicBezTo>
                  <a:cubicBezTo>
                    <a:pt x="1514" y="1074"/>
                    <a:pt x="1489" y="1124"/>
                    <a:pt x="1459" y="1173"/>
                  </a:cubicBezTo>
                  <a:lnTo>
                    <a:pt x="1194" y="1220"/>
                  </a:lnTo>
                  <a:close/>
                  <a:moveTo>
                    <a:pt x="2181" y="1845"/>
                  </a:moveTo>
                  <a:lnTo>
                    <a:pt x="1528" y="1974"/>
                  </a:lnTo>
                  <a:cubicBezTo>
                    <a:pt x="1524" y="1975"/>
                    <a:pt x="1519" y="1976"/>
                    <a:pt x="1515" y="1976"/>
                  </a:cubicBezTo>
                  <a:cubicBezTo>
                    <a:pt x="1484" y="1976"/>
                    <a:pt x="1456" y="1954"/>
                    <a:pt x="1450" y="1922"/>
                  </a:cubicBezTo>
                  <a:cubicBezTo>
                    <a:pt x="1442" y="1886"/>
                    <a:pt x="1466" y="1851"/>
                    <a:pt x="1502" y="1844"/>
                  </a:cubicBezTo>
                  <a:lnTo>
                    <a:pt x="2155" y="1715"/>
                  </a:lnTo>
                  <a:cubicBezTo>
                    <a:pt x="2191" y="1707"/>
                    <a:pt x="2227" y="1731"/>
                    <a:pt x="2234" y="1767"/>
                  </a:cubicBezTo>
                  <a:cubicBezTo>
                    <a:pt x="2241" y="1803"/>
                    <a:pt x="2217" y="1838"/>
                    <a:pt x="2181" y="1845"/>
                  </a:cubicBezTo>
                  <a:close/>
                  <a:moveTo>
                    <a:pt x="2181" y="1499"/>
                  </a:moveTo>
                  <a:lnTo>
                    <a:pt x="1528" y="1628"/>
                  </a:lnTo>
                  <a:cubicBezTo>
                    <a:pt x="1524" y="1629"/>
                    <a:pt x="1519" y="1629"/>
                    <a:pt x="1515" y="1629"/>
                  </a:cubicBezTo>
                  <a:cubicBezTo>
                    <a:pt x="1484" y="1629"/>
                    <a:pt x="1456" y="1607"/>
                    <a:pt x="1450" y="1576"/>
                  </a:cubicBezTo>
                  <a:cubicBezTo>
                    <a:pt x="1442" y="1540"/>
                    <a:pt x="1466" y="1504"/>
                    <a:pt x="1502" y="1497"/>
                  </a:cubicBezTo>
                  <a:lnTo>
                    <a:pt x="2155" y="1368"/>
                  </a:lnTo>
                  <a:cubicBezTo>
                    <a:pt x="2191" y="1361"/>
                    <a:pt x="2227" y="1385"/>
                    <a:pt x="2234" y="1421"/>
                  </a:cubicBezTo>
                  <a:cubicBezTo>
                    <a:pt x="2241" y="1457"/>
                    <a:pt x="2217" y="1492"/>
                    <a:pt x="2181" y="14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8" name="PA-组合 34"/>
          <p:cNvGrpSpPr/>
          <p:nvPr>
            <p:custDataLst>
              <p:tags r:id="rId5"/>
            </p:custDataLst>
          </p:nvPr>
        </p:nvGrpSpPr>
        <p:grpSpPr>
          <a:xfrm>
            <a:off x="7512898" y="3544547"/>
            <a:ext cx="818880" cy="818880"/>
            <a:chOff x="7512898" y="3544547"/>
            <a:chExt cx="818880" cy="818880"/>
          </a:xfrm>
        </p:grpSpPr>
        <p:sp>
          <p:nvSpPr>
            <p:cNvPr id="19" name="PA-椭圆 14"/>
            <p:cNvSpPr/>
            <p:nvPr>
              <p:custDataLst>
                <p:tags r:id="rId6"/>
              </p:custDataLst>
            </p:nvPr>
          </p:nvSpPr>
          <p:spPr>
            <a:xfrm>
              <a:off x="7512898" y="3544547"/>
              <a:ext cx="818880" cy="818880"/>
            </a:xfrm>
            <a:prstGeom prst="ellipse">
              <a:avLst/>
            </a:prstGeom>
            <a:solidFill>
              <a:srgbClr val="56A1A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PA-椭圆 19"/>
            <p:cNvSpPr/>
            <p:nvPr>
              <p:custDataLst>
                <p:tags r:id="rId7"/>
              </p:custDataLst>
            </p:nvPr>
          </p:nvSpPr>
          <p:spPr>
            <a:xfrm>
              <a:off x="7736573" y="3769078"/>
              <a:ext cx="371529" cy="369818"/>
            </a:xfrm>
            <a:custGeom>
              <a:avLst/>
              <a:gdLst>
                <a:gd name="T0" fmla="*/ 6215 w 6887"/>
                <a:gd name="T1" fmla="*/ 4656 h 6866"/>
                <a:gd name="T2" fmla="*/ 6161 w 6887"/>
                <a:gd name="T3" fmla="*/ 4568 h 6866"/>
                <a:gd name="T4" fmla="*/ 5045 w 6887"/>
                <a:gd name="T5" fmla="*/ 3452 h 6866"/>
                <a:gd name="T6" fmla="*/ 6799 w 6887"/>
                <a:gd name="T7" fmla="*/ 1699 h 6866"/>
                <a:gd name="T8" fmla="*/ 6799 w 6887"/>
                <a:gd name="T9" fmla="*/ 1380 h 6866"/>
                <a:gd name="T10" fmla="*/ 5523 w 6887"/>
                <a:gd name="T11" fmla="*/ 105 h 6866"/>
                <a:gd name="T12" fmla="*/ 5364 w 6887"/>
                <a:gd name="T13" fmla="*/ 39 h 6866"/>
                <a:gd name="T14" fmla="*/ 5205 w 6887"/>
                <a:gd name="T15" fmla="*/ 105 h 6866"/>
                <a:gd name="T16" fmla="*/ 4726 w 6887"/>
                <a:gd name="T17" fmla="*/ 583 h 6866"/>
                <a:gd name="T18" fmla="*/ 5364 w 6887"/>
                <a:gd name="T19" fmla="*/ 1221 h 6866"/>
                <a:gd name="T20" fmla="*/ 5364 w 6887"/>
                <a:gd name="T21" fmla="*/ 1540 h 6866"/>
                <a:gd name="T22" fmla="*/ 5205 w 6887"/>
                <a:gd name="T23" fmla="*/ 1606 h 6866"/>
                <a:gd name="T24" fmla="*/ 5045 w 6887"/>
                <a:gd name="T25" fmla="*/ 1540 h 6866"/>
                <a:gd name="T26" fmla="*/ 4408 w 6887"/>
                <a:gd name="T27" fmla="*/ 902 h 6866"/>
                <a:gd name="T28" fmla="*/ 4089 w 6887"/>
                <a:gd name="T29" fmla="*/ 1221 h 6866"/>
                <a:gd name="T30" fmla="*/ 4726 w 6887"/>
                <a:gd name="T31" fmla="*/ 1858 h 6866"/>
                <a:gd name="T32" fmla="*/ 4726 w 6887"/>
                <a:gd name="T33" fmla="*/ 2177 h 6866"/>
                <a:gd name="T34" fmla="*/ 4567 w 6887"/>
                <a:gd name="T35" fmla="*/ 2243 h 6866"/>
                <a:gd name="T36" fmla="*/ 4408 w 6887"/>
                <a:gd name="T37" fmla="*/ 2177 h 6866"/>
                <a:gd name="T38" fmla="*/ 3770 w 6887"/>
                <a:gd name="T39" fmla="*/ 1540 h 6866"/>
                <a:gd name="T40" fmla="*/ 3451 w 6887"/>
                <a:gd name="T41" fmla="*/ 1858 h 6866"/>
                <a:gd name="T42" fmla="*/ 1857 w 6887"/>
                <a:gd name="T43" fmla="*/ 265 h 6866"/>
                <a:gd name="T44" fmla="*/ 901 w 6887"/>
                <a:gd name="T45" fmla="*/ 265 h 6866"/>
                <a:gd name="T46" fmla="*/ 263 w 6887"/>
                <a:gd name="T47" fmla="*/ 902 h 6866"/>
                <a:gd name="T48" fmla="*/ 263 w 6887"/>
                <a:gd name="T49" fmla="*/ 1858 h 6866"/>
                <a:gd name="T50" fmla="*/ 1857 w 6887"/>
                <a:gd name="T51" fmla="*/ 3452 h 6866"/>
                <a:gd name="T52" fmla="*/ 1539 w 6887"/>
                <a:gd name="T53" fmla="*/ 3771 h 6866"/>
                <a:gd name="T54" fmla="*/ 2176 w 6887"/>
                <a:gd name="T55" fmla="*/ 4409 h 6866"/>
                <a:gd name="T56" fmla="*/ 2176 w 6887"/>
                <a:gd name="T57" fmla="*/ 4727 h 6866"/>
                <a:gd name="T58" fmla="*/ 2017 w 6887"/>
                <a:gd name="T59" fmla="*/ 4794 h 6866"/>
                <a:gd name="T60" fmla="*/ 1857 w 6887"/>
                <a:gd name="T61" fmla="*/ 4727 h 6866"/>
                <a:gd name="T62" fmla="*/ 1220 w 6887"/>
                <a:gd name="T63" fmla="*/ 4090 h 6866"/>
                <a:gd name="T64" fmla="*/ 901 w 6887"/>
                <a:gd name="T65" fmla="*/ 4409 h 6866"/>
                <a:gd name="T66" fmla="*/ 1539 w 6887"/>
                <a:gd name="T67" fmla="*/ 5046 h 6866"/>
                <a:gd name="T68" fmla="*/ 1539 w 6887"/>
                <a:gd name="T69" fmla="*/ 5365 h 6866"/>
                <a:gd name="T70" fmla="*/ 1379 w 6887"/>
                <a:gd name="T71" fmla="*/ 5431 h 6866"/>
                <a:gd name="T72" fmla="*/ 1220 w 6887"/>
                <a:gd name="T73" fmla="*/ 5365 h 6866"/>
                <a:gd name="T74" fmla="*/ 582 w 6887"/>
                <a:gd name="T75" fmla="*/ 4728 h 6866"/>
                <a:gd name="T76" fmla="*/ 104 w 6887"/>
                <a:gd name="T77" fmla="*/ 5206 h 6866"/>
                <a:gd name="T78" fmla="*/ 104 w 6887"/>
                <a:gd name="T79" fmla="*/ 5525 h 6866"/>
                <a:gd name="T80" fmla="*/ 1379 w 6887"/>
                <a:gd name="T81" fmla="*/ 6800 h 6866"/>
                <a:gd name="T82" fmla="*/ 1539 w 6887"/>
                <a:gd name="T83" fmla="*/ 6866 h 6866"/>
                <a:gd name="T84" fmla="*/ 1698 w 6887"/>
                <a:gd name="T85" fmla="*/ 6800 h 6866"/>
                <a:gd name="T86" fmla="*/ 3451 w 6887"/>
                <a:gd name="T87" fmla="*/ 5046 h 6866"/>
                <a:gd name="T88" fmla="*/ 4567 w 6887"/>
                <a:gd name="T89" fmla="*/ 6162 h 6866"/>
                <a:gd name="T90" fmla="*/ 4655 w 6887"/>
                <a:gd name="T91" fmla="*/ 6217 h 6866"/>
                <a:gd name="T92" fmla="*/ 6568 w 6887"/>
                <a:gd name="T93" fmla="*/ 6854 h 6866"/>
                <a:gd name="T94" fmla="*/ 6639 w 6887"/>
                <a:gd name="T95" fmla="*/ 6866 h 6866"/>
                <a:gd name="T96" fmla="*/ 6799 w 6887"/>
                <a:gd name="T97" fmla="*/ 6800 h 6866"/>
                <a:gd name="T98" fmla="*/ 6853 w 6887"/>
                <a:gd name="T99" fmla="*/ 6569 h 6866"/>
                <a:gd name="T100" fmla="*/ 6215 w 6887"/>
                <a:gd name="T101" fmla="*/ 4656 h 6866"/>
                <a:gd name="T102" fmla="*/ 4726 w 6887"/>
                <a:gd name="T103" fmla="*/ 5684 h 6866"/>
                <a:gd name="T104" fmla="*/ 1379 w 6887"/>
                <a:gd name="T105" fmla="*/ 2337 h 6866"/>
                <a:gd name="T106" fmla="*/ 1698 w 6887"/>
                <a:gd name="T107" fmla="*/ 2018 h 6866"/>
                <a:gd name="T108" fmla="*/ 5045 w 6887"/>
                <a:gd name="T109" fmla="*/ 5365 h 6866"/>
                <a:gd name="T110" fmla="*/ 4726 w 6887"/>
                <a:gd name="T111" fmla="*/ 5684 h 6866"/>
                <a:gd name="T112" fmla="*/ 5364 w 6887"/>
                <a:gd name="T113" fmla="*/ 5046 h 6866"/>
                <a:gd name="T114" fmla="*/ 2017 w 6887"/>
                <a:gd name="T115" fmla="*/ 1699 h 6866"/>
                <a:gd name="T116" fmla="*/ 2336 w 6887"/>
                <a:gd name="T117" fmla="*/ 1380 h 6866"/>
                <a:gd name="T118" fmla="*/ 5683 w 6887"/>
                <a:gd name="T119" fmla="*/ 4728 h 6866"/>
                <a:gd name="T120" fmla="*/ 5364 w 6887"/>
                <a:gd name="T121" fmla="*/ 5046 h 6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87" h="6866">
                  <a:moveTo>
                    <a:pt x="6215" y="4656"/>
                  </a:moveTo>
                  <a:cubicBezTo>
                    <a:pt x="6205" y="4626"/>
                    <a:pt x="6186" y="4593"/>
                    <a:pt x="6161" y="4568"/>
                  </a:cubicBezTo>
                  <a:lnTo>
                    <a:pt x="5045" y="3452"/>
                  </a:lnTo>
                  <a:lnTo>
                    <a:pt x="6799" y="1699"/>
                  </a:lnTo>
                  <a:cubicBezTo>
                    <a:pt x="6887" y="1611"/>
                    <a:pt x="6887" y="1468"/>
                    <a:pt x="6799" y="1380"/>
                  </a:cubicBezTo>
                  <a:lnTo>
                    <a:pt x="5523" y="105"/>
                  </a:lnTo>
                  <a:cubicBezTo>
                    <a:pt x="5481" y="63"/>
                    <a:pt x="5424" y="39"/>
                    <a:pt x="5364" y="39"/>
                  </a:cubicBezTo>
                  <a:cubicBezTo>
                    <a:pt x="5304" y="39"/>
                    <a:pt x="5247" y="63"/>
                    <a:pt x="5205" y="105"/>
                  </a:cubicBezTo>
                  <a:lnTo>
                    <a:pt x="4726" y="583"/>
                  </a:lnTo>
                  <a:lnTo>
                    <a:pt x="5364" y="1221"/>
                  </a:lnTo>
                  <a:cubicBezTo>
                    <a:pt x="5452" y="1309"/>
                    <a:pt x="5452" y="1452"/>
                    <a:pt x="5364" y="1540"/>
                  </a:cubicBezTo>
                  <a:cubicBezTo>
                    <a:pt x="5320" y="1584"/>
                    <a:pt x="5262" y="1606"/>
                    <a:pt x="5205" y="1606"/>
                  </a:cubicBezTo>
                  <a:cubicBezTo>
                    <a:pt x="5147" y="1606"/>
                    <a:pt x="5089" y="1584"/>
                    <a:pt x="5045" y="1540"/>
                  </a:cubicBezTo>
                  <a:lnTo>
                    <a:pt x="4408" y="902"/>
                  </a:lnTo>
                  <a:lnTo>
                    <a:pt x="4089" y="1221"/>
                  </a:lnTo>
                  <a:lnTo>
                    <a:pt x="4726" y="1858"/>
                  </a:lnTo>
                  <a:cubicBezTo>
                    <a:pt x="4815" y="1946"/>
                    <a:pt x="4815" y="2089"/>
                    <a:pt x="4726" y="2177"/>
                  </a:cubicBezTo>
                  <a:cubicBezTo>
                    <a:pt x="4682" y="2221"/>
                    <a:pt x="4625" y="2243"/>
                    <a:pt x="4567" y="2243"/>
                  </a:cubicBezTo>
                  <a:cubicBezTo>
                    <a:pt x="4509" y="2243"/>
                    <a:pt x="4452" y="2221"/>
                    <a:pt x="4408" y="2177"/>
                  </a:cubicBezTo>
                  <a:lnTo>
                    <a:pt x="3770" y="1540"/>
                  </a:lnTo>
                  <a:lnTo>
                    <a:pt x="3451" y="1858"/>
                  </a:lnTo>
                  <a:cubicBezTo>
                    <a:pt x="2668" y="1075"/>
                    <a:pt x="1987" y="394"/>
                    <a:pt x="1857" y="265"/>
                  </a:cubicBezTo>
                  <a:cubicBezTo>
                    <a:pt x="1593" y="0"/>
                    <a:pt x="1165" y="0"/>
                    <a:pt x="901" y="265"/>
                  </a:cubicBezTo>
                  <a:lnTo>
                    <a:pt x="263" y="902"/>
                  </a:lnTo>
                  <a:cubicBezTo>
                    <a:pt x="0" y="1166"/>
                    <a:pt x="0" y="1595"/>
                    <a:pt x="263" y="1858"/>
                  </a:cubicBezTo>
                  <a:lnTo>
                    <a:pt x="1857" y="3452"/>
                  </a:lnTo>
                  <a:lnTo>
                    <a:pt x="1539" y="3771"/>
                  </a:lnTo>
                  <a:lnTo>
                    <a:pt x="2176" y="4409"/>
                  </a:lnTo>
                  <a:cubicBezTo>
                    <a:pt x="2264" y="4497"/>
                    <a:pt x="2264" y="4639"/>
                    <a:pt x="2176" y="4727"/>
                  </a:cubicBezTo>
                  <a:cubicBezTo>
                    <a:pt x="2132" y="4772"/>
                    <a:pt x="2074" y="4794"/>
                    <a:pt x="2017" y="4794"/>
                  </a:cubicBezTo>
                  <a:cubicBezTo>
                    <a:pt x="1959" y="4794"/>
                    <a:pt x="1901" y="4772"/>
                    <a:pt x="1857" y="4727"/>
                  </a:cubicBezTo>
                  <a:lnTo>
                    <a:pt x="1220" y="4090"/>
                  </a:lnTo>
                  <a:lnTo>
                    <a:pt x="901" y="4409"/>
                  </a:lnTo>
                  <a:lnTo>
                    <a:pt x="1539" y="5046"/>
                  </a:lnTo>
                  <a:cubicBezTo>
                    <a:pt x="1627" y="5134"/>
                    <a:pt x="1627" y="5277"/>
                    <a:pt x="1539" y="5365"/>
                  </a:cubicBezTo>
                  <a:cubicBezTo>
                    <a:pt x="1495" y="5409"/>
                    <a:pt x="1437" y="5431"/>
                    <a:pt x="1379" y="5431"/>
                  </a:cubicBezTo>
                  <a:cubicBezTo>
                    <a:pt x="1322" y="5431"/>
                    <a:pt x="1264" y="5409"/>
                    <a:pt x="1220" y="5365"/>
                  </a:cubicBezTo>
                  <a:lnTo>
                    <a:pt x="582" y="4728"/>
                  </a:lnTo>
                  <a:lnTo>
                    <a:pt x="104" y="5206"/>
                  </a:lnTo>
                  <a:cubicBezTo>
                    <a:pt x="16" y="5294"/>
                    <a:pt x="16" y="5436"/>
                    <a:pt x="104" y="5525"/>
                  </a:cubicBezTo>
                  <a:lnTo>
                    <a:pt x="1379" y="6800"/>
                  </a:lnTo>
                  <a:cubicBezTo>
                    <a:pt x="1421" y="6842"/>
                    <a:pt x="1479" y="6866"/>
                    <a:pt x="1539" y="6866"/>
                  </a:cubicBezTo>
                  <a:cubicBezTo>
                    <a:pt x="1598" y="6866"/>
                    <a:pt x="1656" y="6842"/>
                    <a:pt x="1698" y="6800"/>
                  </a:cubicBezTo>
                  <a:lnTo>
                    <a:pt x="3451" y="5046"/>
                  </a:lnTo>
                  <a:lnTo>
                    <a:pt x="4567" y="6162"/>
                  </a:lnTo>
                  <a:cubicBezTo>
                    <a:pt x="4592" y="6187"/>
                    <a:pt x="4624" y="6206"/>
                    <a:pt x="4655" y="6217"/>
                  </a:cubicBezTo>
                  <a:lnTo>
                    <a:pt x="6568" y="6854"/>
                  </a:lnTo>
                  <a:cubicBezTo>
                    <a:pt x="6591" y="6862"/>
                    <a:pt x="6615" y="6866"/>
                    <a:pt x="6639" y="6866"/>
                  </a:cubicBezTo>
                  <a:cubicBezTo>
                    <a:pt x="6698" y="6866"/>
                    <a:pt x="6756" y="6843"/>
                    <a:pt x="6799" y="6800"/>
                  </a:cubicBezTo>
                  <a:cubicBezTo>
                    <a:pt x="6859" y="6739"/>
                    <a:pt x="6880" y="6650"/>
                    <a:pt x="6853" y="6569"/>
                  </a:cubicBezTo>
                  <a:lnTo>
                    <a:pt x="6215" y="4656"/>
                  </a:lnTo>
                  <a:close/>
                  <a:moveTo>
                    <a:pt x="4726" y="5684"/>
                  </a:moveTo>
                  <a:lnTo>
                    <a:pt x="1379" y="2337"/>
                  </a:lnTo>
                  <a:lnTo>
                    <a:pt x="1698" y="2018"/>
                  </a:lnTo>
                  <a:lnTo>
                    <a:pt x="5045" y="5365"/>
                  </a:lnTo>
                  <a:lnTo>
                    <a:pt x="4726" y="5684"/>
                  </a:lnTo>
                  <a:close/>
                  <a:moveTo>
                    <a:pt x="5364" y="5046"/>
                  </a:moveTo>
                  <a:lnTo>
                    <a:pt x="2017" y="1699"/>
                  </a:lnTo>
                  <a:lnTo>
                    <a:pt x="2336" y="1380"/>
                  </a:lnTo>
                  <a:lnTo>
                    <a:pt x="5683" y="4728"/>
                  </a:lnTo>
                  <a:lnTo>
                    <a:pt x="5364" y="5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0660" y="1903974"/>
            <a:ext cx="3360107" cy="1152263"/>
            <a:chOff x="827781" y="2225946"/>
            <a:chExt cx="3360107" cy="1152263"/>
          </a:xfrm>
        </p:grpSpPr>
        <p:sp>
          <p:nvSpPr>
            <p:cNvPr id="22" name="文本框 21"/>
            <p:cNvSpPr txBox="1"/>
            <p:nvPr/>
          </p:nvSpPr>
          <p:spPr>
            <a:xfrm>
              <a:off x="2618228" y="2225946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300" dirty="0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标题添加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27781" y="2639545"/>
              <a:ext cx="33601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请将您的内容打在这里，或者复制您的文本后，在此框中选择粘贴，并选择只保留文字，且尽可能精简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06129" y="3744834"/>
            <a:ext cx="2811862" cy="1377170"/>
            <a:chOff x="1093250" y="4066806"/>
            <a:chExt cx="2811862" cy="1377170"/>
          </a:xfrm>
        </p:grpSpPr>
        <p:sp>
          <p:nvSpPr>
            <p:cNvPr id="25" name="文本框 24"/>
            <p:cNvSpPr txBox="1"/>
            <p:nvPr/>
          </p:nvSpPr>
          <p:spPr>
            <a:xfrm>
              <a:off x="2335452" y="4066806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300" dirty="0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标题添加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93250" y="4489869"/>
              <a:ext cx="28118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请将您的内容打在这里，或者复制您的文本后，在此框中选择粘贴，并选择只保留文字，且尽可能精简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60364" y="3797251"/>
            <a:ext cx="3058125" cy="1161589"/>
            <a:chOff x="8447485" y="4119223"/>
            <a:chExt cx="3058125" cy="1161589"/>
          </a:xfrm>
        </p:grpSpPr>
        <p:sp>
          <p:nvSpPr>
            <p:cNvPr id="28" name="文本框 27"/>
            <p:cNvSpPr txBox="1"/>
            <p:nvPr/>
          </p:nvSpPr>
          <p:spPr>
            <a:xfrm>
              <a:off x="8447486" y="4119223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300" dirty="0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标题添加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447485" y="4542148"/>
              <a:ext cx="30581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请将您的内容打在这里，或者复制您的文本后，在此框中选择粘贴，并选择只保留文字，且尽可能精简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.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94753" y="5171137"/>
            <a:ext cx="3335272" cy="1163836"/>
            <a:chOff x="6681874" y="5493109"/>
            <a:chExt cx="3335272" cy="1163836"/>
          </a:xfrm>
        </p:grpSpPr>
        <p:sp>
          <p:nvSpPr>
            <p:cNvPr id="31" name="文本框 30"/>
            <p:cNvSpPr txBox="1"/>
            <p:nvPr/>
          </p:nvSpPr>
          <p:spPr>
            <a:xfrm>
              <a:off x="6681874" y="5493109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300" dirty="0">
                  <a:solidFill>
                    <a:srgbClr val="56A1AB"/>
                  </a:solidFill>
                  <a:latin typeface="Arial"/>
                  <a:ea typeface="微软雅黑"/>
                  <a:sym typeface="Arial"/>
                </a:rPr>
                <a:t>标题添加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681874" y="5918281"/>
              <a:ext cx="33352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请将您的内容打在这里，或者复制您的文本后，在此框中选择粘贴，并选择只保留文字，且尽可能精简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40172" y="1732714"/>
            <a:ext cx="2498865" cy="818880"/>
            <a:chOff x="7240172" y="1732714"/>
            <a:chExt cx="2498865" cy="818880"/>
          </a:xfrm>
        </p:grpSpPr>
        <p:sp>
          <p:nvSpPr>
            <p:cNvPr id="34" name="矩形: 圆角 21"/>
            <p:cNvSpPr/>
            <p:nvPr/>
          </p:nvSpPr>
          <p:spPr>
            <a:xfrm>
              <a:off x="7240172" y="1732714"/>
              <a:ext cx="2498865" cy="818880"/>
            </a:xfrm>
            <a:prstGeom prst="roundRect">
              <a:avLst>
                <a:gd name="adj" fmla="val 50000"/>
              </a:avLst>
            </a:prstGeom>
            <a:solidFill>
              <a:srgbClr val="56A1A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48091" y="1911322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spc="3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标题添加</a:t>
              </a:r>
            </a:p>
          </p:txBody>
        </p:sp>
        <p:sp>
          <p:nvSpPr>
            <p:cNvPr id="36" name="Oval 28"/>
            <p:cNvSpPr/>
            <p:nvPr/>
          </p:nvSpPr>
          <p:spPr>
            <a:xfrm>
              <a:off x="9127720" y="1956389"/>
              <a:ext cx="316694" cy="371530"/>
            </a:xfrm>
            <a:custGeom>
              <a:avLst/>
              <a:gdLst>
                <a:gd name="T0" fmla="*/ 4448 w 5811"/>
                <a:gd name="T1" fmla="*/ 4374 h 6827"/>
                <a:gd name="T2" fmla="*/ 4640 w 5811"/>
                <a:gd name="T3" fmla="*/ 4074 h 6827"/>
                <a:gd name="T4" fmla="*/ 5160 w 5811"/>
                <a:gd name="T5" fmla="*/ 2255 h 6827"/>
                <a:gd name="T6" fmla="*/ 2905 w 5811"/>
                <a:gd name="T7" fmla="*/ 0 h 6827"/>
                <a:gd name="T8" fmla="*/ 650 w 5811"/>
                <a:gd name="T9" fmla="*/ 2255 h 6827"/>
                <a:gd name="T10" fmla="*/ 1363 w 5811"/>
                <a:gd name="T11" fmla="*/ 4373 h 6827"/>
                <a:gd name="T12" fmla="*/ 0 w 5811"/>
                <a:gd name="T13" fmla="*/ 5506 h 6827"/>
                <a:gd name="T14" fmla="*/ 939 w 5811"/>
                <a:gd name="T15" fmla="*/ 6498 h 6827"/>
                <a:gd name="T16" fmla="*/ 2905 w 5811"/>
                <a:gd name="T17" fmla="*/ 6827 h 6827"/>
                <a:gd name="T18" fmla="*/ 4871 w 5811"/>
                <a:gd name="T19" fmla="*/ 6498 h 6827"/>
                <a:gd name="T20" fmla="*/ 5811 w 5811"/>
                <a:gd name="T21" fmla="*/ 5506 h 6827"/>
                <a:gd name="T22" fmla="*/ 4448 w 5811"/>
                <a:gd name="T23" fmla="*/ 4374 h 6827"/>
                <a:gd name="T24" fmla="*/ 2905 w 5811"/>
                <a:gd name="T25" fmla="*/ 1551 h 6827"/>
                <a:gd name="T26" fmla="*/ 3610 w 5811"/>
                <a:gd name="T27" fmla="*/ 2255 h 6827"/>
                <a:gd name="T28" fmla="*/ 2905 w 5811"/>
                <a:gd name="T29" fmla="*/ 2960 h 6827"/>
                <a:gd name="T30" fmla="*/ 2201 w 5811"/>
                <a:gd name="T31" fmla="*/ 2255 h 6827"/>
                <a:gd name="T32" fmla="*/ 2905 w 5811"/>
                <a:gd name="T33" fmla="*/ 1551 h 6827"/>
                <a:gd name="T34" fmla="*/ 4675 w 5811"/>
                <a:gd name="T35" fmla="*/ 6008 h 6827"/>
                <a:gd name="T36" fmla="*/ 2905 w 5811"/>
                <a:gd name="T37" fmla="*/ 6298 h 6827"/>
                <a:gd name="T38" fmla="*/ 1136 w 5811"/>
                <a:gd name="T39" fmla="*/ 6008 h 6827"/>
                <a:gd name="T40" fmla="*/ 528 w 5811"/>
                <a:gd name="T41" fmla="*/ 5506 h 6827"/>
                <a:gd name="T42" fmla="*/ 1719 w 5811"/>
                <a:gd name="T43" fmla="*/ 4831 h 6827"/>
                <a:gd name="T44" fmla="*/ 2761 w 5811"/>
                <a:gd name="T45" fmla="*/ 5768 h 6827"/>
                <a:gd name="T46" fmla="*/ 2905 w 5811"/>
                <a:gd name="T47" fmla="*/ 5812 h 6827"/>
                <a:gd name="T48" fmla="*/ 3050 w 5811"/>
                <a:gd name="T49" fmla="*/ 5768 h 6827"/>
                <a:gd name="T50" fmla="*/ 3666 w 5811"/>
                <a:gd name="T51" fmla="*/ 5270 h 6827"/>
                <a:gd name="T52" fmla="*/ 4092 w 5811"/>
                <a:gd name="T53" fmla="*/ 4831 h 6827"/>
                <a:gd name="T54" fmla="*/ 5283 w 5811"/>
                <a:gd name="T55" fmla="*/ 5506 h 6827"/>
                <a:gd name="T56" fmla="*/ 4675 w 5811"/>
                <a:gd name="T57" fmla="*/ 600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11" h="6827">
                  <a:moveTo>
                    <a:pt x="4448" y="4374"/>
                  </a:moveTo>
                  <a:cubicBezTo>
                    <a:pt x="4517" y="4275"/>
                    <a:pt x="4581" y="4175"/>
                    <a:pt x="4640" y="4074"/>
                  </a:cubicBezTo>
                  <a:cubicBezTo>
                    <a:pt x="4985" y="3483"/>
                    <a:pt x="5160" y="2871"/>
                    <a:pt x="5160" y="2255"/>
                  </a:cubicBezTo>
                  <a:cubicBezTo>
                    <a:pt x="5160" y="1012"/>
                    <a:pt x="4149" y="0"/>
                    <a:pt x="2905" y="0"/>
                  </a:cubicBezTo>
                  <a:cubicBezTo>
                    <a:pt x="1662" y="0"/>
                    <a:pt x="650" y="1012"/>
                    <a:pt x="650" y="2255"/>
                  </a:cubicBezTo>
                  <a:cubicBezTo>
                    <a:pt x="650" y="2973"/>
                    <a:pt x="895" y="3696"/>
                    <a:pt x="1363" y="4373"/>
                  </a:cubicBezTo>
                  <a:cubicBezTo>
                    <a:pt x="501" y="4604"/>
                    <a:pt x="0" y="5014"/>
                    <a:pt x="0" y="5506"/>
                  </a:cubicBezTo>
                  <a:cubicBezTo>
                    <a:pt x="0" y="5903"/>
                    <a:pt x="333" y="6256"/>
                    <a:pt x="939" y="6498"/>
                  </a:cubicBezTo>
                  <a:cubicBezTo>
                    <a:pt x="1469" y="6710"/>
                    <a:pt x="2167" y="6827"/>
                    <a:pt x="2905" y="6827"/>
                  </a:cubicBezTo>
                  <a:cubicBezTo>
                    <a:pt x="3644" y="6827"/>
                    <a:pt x="4342" y="6710"/>
                    <a:pt x="4871" y="6498"/>
                  </a:cubicBezTo>
                  <a:cubicBezTo>
                    <a:pt x="5477" y="6256"/>
                    <a:pt x="5811" y="5903"/>
                    <a:pt x="5811" y="5506"/>
                  </a:cubicBezTo>
                  <a:cubicBezTo>
                    <a:pt x="5811" y="5014"/>
                    <a:pt x="5310" y="4604"/>
                    <a:pt x="4448" y="4374"/>
                  </a:cubicBezTo>
                  <a:close/>
                  <a:moveTo>
                    <a:pt x="2905" y="1551"/>
                  </a:moveTo>
                  <a:cubicBezTo>
                    <a:pt x="3294" y="1551"/>
                    <a:pt x="3610" y="1866"/>
                    <a:pt x="3610" y="2255"/>
                  </a:cubicBezTo>
                  <a:cubicBezTo>
                    <a:pt x="3610" y="2644"/>
                    <a:pt x="3294" y="2960"/>
                    <a:pt x="2905" y="2960"/>
                  </a:cubicBezTo>
                  <a:cubicBezTo>
                    <a:pt x="2516" y="2960"/>
                    <a:pt x="2201" y="2644"/>
                    <a:pt x="2201" y="2255"/>
                  </a:cubicBezTo>
                  <a:cubicBezTo>
                    <a:pt x="2201" y="1866"/>
                    <a:pt x="2516" y="1551"/>
                    <a:pt x="2905" y="1551"/>
                  </a:cubicBezTo>
                  <a:close/>
                  <a:moveTo>
                    <a:pt x="4675" y="6008"/>
                  </a:moveTo>
                  <a:cubicBezTo>
                    <a:pt x="4207" y="6195"/>
                    <a:pt x="3578" y="6298"/>
                    <a:pt x="2905" y="6298"/>
                  </a:cubicBezTo>
                  <a:cubicBezTo>
                    <a:pt x="2233" y="6298"/>
                    <a:pt x="1604" y="6195"/>
                    <a:pt x="1136" y="6008"/>
                  </a:cubicBezTo>
                  <a:cubicBezTo>
                    <a:pt x="766" y="5860"/>
                    <a:pt x="528" y="5663"/>
                    <a:pt x="528" y="5506"/>
                  </a:cubicBezTo>
                  <a:cubicBezTo>
                    <a:pt x="528" y="5295"/>
                    <a:pt x="944" y="4996"/>
                    <a:pt x="1719" y="4831"/>
                  </a:cubicBezTo>
                  <a:cubicBezTo>
                    <a:pt x="2232" y="5420"/>
                    <a:pt x="2739" y="5754"/>
                    <a:pt x="2761" y="5768"/>
                  </a:cubicBezTo>
                  <a:cubicBezTo>
                    <a:pt x="2805" y="5797"/>
                    <a:pt x="2855" y="5812"/>
                    <a:pt x="2905" y="5812"/>
                  </a:cubicBezTo>
                  <a:cubicBezTo>
                    <a:pt x="2956" y="5812"/>
                    <a:pt x="3006" y="5797"/>
                    <a:pt x="3050" y="5768"/>
                  </a:cubicBezTo>
                  <a:cubicBezTo>
                    <a:pt x="3061" y="5761"/>
                    <a:pt x="3327" y="5586"/>
                    <a:pt x="3666" y="5270"/>
                  </a:cubicBezTo>
                  <a:cubicBezTo>
                    <a:pt x="3819" y="5128"/>
                    <a:pt x="3961" y="4982"/>
                    <a:pt x="4092" y="4831"/>
                  </a:cubicBezTo>
                  <a:cubicBezTo>
                    <a:pt x="4866" y="4997"/>
                    <a:pt x="5283" y="5295"/>
                    <a:pt x="5283" y="5506"/>
                  </a:cubicBezTo>
                  <a:cubicBezTo>
                    <a:pt x="5283" y="5663"/>
                    <a:pt x="5044" y="5860"/>
                    <a:pt x="4675" y="60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946798" y="2569636"/>
            <a:ext cx="3404542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请将您的内容打在这里，或者复制您的文本后，在此框中选择粘贴，并选择只保留文字，且尽可能精简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.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2373" y="1283465"/>
            <a:ext cx="3994109" cy="39941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3E9199"/>
              </a:gs>
              <a:gs pos="33000">
                <a:srgbClr val="76BCC3"/>
              </a:gs>
              <a:gs pos="0">
                <a:srgbClr val="97D6D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92972"/>
            <a:ext cx="12192000" cy="2665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97426" y="3859429"/>
            <a:ext cx="6797147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explanatory text Click here to add explanatory text Click here to add explanatory text Click here to add explanatory text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PA-文本框 7"/>
          <p:cNvSpPr txBox="1"/>
          <p:nvPr>
            <p:custDataLst>
              <p:tags r:id="rId1"/>
            </p:custDataLst>
          </p:nvPr>
        </p:nvSpPr>
        <p:spPr>
          <a:xfrm>
            <a:off x="4900166" y="2953056"/>
            <a:ext cx="497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bg1"/>
                </a:solidFill>
                <a:latin typeface="Arial"/>
                <a:ea typeface="微软雅黑"/>
              </a:defRPr>
            </a:lvl1pPr>
          </a:lstStyle>
          <a:p>
            <a:r>
              <a:rPr lang="en-US" altLang="zh-CN" dirty="0" err="1">
                <a:sym typeface="Arial"/>
              </a:rPr>
              <a:t>Nội</a:t>
            </a:r>
            <a:r>
              <a:rPr lang="en-US" altLang="zh-CN" dirty="0">
                <a:sym typeface="Arial"/>
              </a:rPr>
              <a:t> dung</a:t>
            </a:r>
            <a:endParaRPr lang="zh-CN" altLang="en-US" dirty="0">
              <a:sym typeface="Arial"/>
            </a:endParaRPr>
          </a:p>
        </p:txBody>
      </p:sp>
      <p:sp>
        <p:nvSpPr>
          <p:cNvPr id="7" name="PA-文本框 8"/>
          <p:cNvSpPr txBox="1"/>
          <p:nvPr>
            <p:custDataLst>
              <p:tags r:id="rId2"/>
            </p:custDataLst>
          </p:nvPr>
        </p:nvSpPr>
        <p:spPr>
          <a:xfrm>
            <a:off x="4900165" y="2406279"/>
            <a:ext cx="497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Tiêu</a:t>
            </a:r>
            <a:r>
              <a:rPr lang="en-US" altLang="zh-CN" sz="3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đề</a:t>
            </a:r>
            <a:endParaRPr lang="zh-CN" altLang="en-US" sz="3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PA-椭圆 9"/>
          <p:cNvSpPr/>
          <p:nvPr>
            <p:custDataLst>
              <p:tags r:id="rId3"/>
            </p:custDataLst>
          </p:nvPr>
        </p:nvSpPr>
        <p:spPr>
          <a:xfrm>
            <a:off x="3040810" y="2334380"/>
            <a:ext cx="1313264" cy="1313264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1"/>
          </a:gradFill>
          <a:ln w="38100">
            <a:solidFill>
              <a:srgbClr val="E1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itchFamily="2" charset="-122"/>
                <a:ea typeface="华文隶书" pitchFamily="2" charset="-122"/>
                <a:sym typeface="Arial"/>
              </a:rPr>
              <a:t>2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华文隶书" pitchFamily="2" charset="-122"/>
              <a:ea typeface="华文隶书" pitchFamily="2" charset="-122"/>
              <a:sym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187465" y="3042266"/>
            <a:ext cx="2816944" cy="8856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644457" y="-62457"/>
            <a:ext cx="3547543" cy="35475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70608"/>
            <a:ext cx="2782347" cy="16784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+180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0" presetClass="entr" presetSubtype="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37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43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44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RESOURCELIBID_ANIM" val="43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1337</Words>
  <Application>Microsoft Office PowerPoint</Application>
  <PresentationFormat>Widescreen</PresentationFormat>
  <Paragraphs>147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微软雅黑</vt:lpstr>
      <vt:lpstr>Arial</vt:lpstr>
      <vt:lpstr>Calibri</vt:lpstr>
      <vt:lpstr>华文隶书</vt:lpstr>
      <vt:lpstr>VNI QuangNinh_ThuPhap_2</vt:lpstr>
      <vt:lpstr>VNI-HLThuphap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中秋节</dc:title>
  <dc:creator>第一PPT</dc:creator>
  <cp:keywords>azota</cp:keywords>
  <dc:description>www.1ppt.com</dc:description>
  <cp:lastModifiedBy>Đại Nguyễn</cp:lastModifiedBy>
  <cp:revision>30</cp:revision>
  <dcterms:created xsi:type="dcterms:W3CDTF">2021-08-26T05:43:00Z</dcterms:created>
  <dcterms:modified xsi:type="dcterms:W3CDTF">2023-09-18T02:25:37Z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D29D6295AB80415A85A44189C8A9B079_12</vt:lpwstr>
  </property>
  <property fmtid="{D5CDD505-2E9C-101B-9397-08002B2CF9AE}" pid="3" name="KSOProductBuildVer">
    <vt:lpwstr>2052-11.1.0.14309</vt:lpwstr>
  </property>
</Properties>
</file>